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4269" r:id="rId2"/>
    <p:sldMasterId id="2147484275" r:id="rId3"/>
    <p:sldMasterId id="2147484283" r:id="rId4"/>
  </p:sldMasterIdLst>
  <p:notesMasterIdLst>
    <p:notesMasterId r:id="rId35"/>
  </p:notesMasterIdLst>
  <p:handoutMasterIdLst>
    <p:handoutMasterId r:id="rId36"/>
  </p:handoutMasterIdLst>
  <p:sldIdLst>
    <p:sldId id="256" r:id="rId5"/>
    <p:sldId id="346" r:id="rId6"/>
    <p:sldId id="347" r:id="rId7"/>
    <p:sldId id="348" r:id="rId8"/>
    <p:sldId id="350" r:id="rId9"/>
    <p:sldId id="323" r:id="rId10"/>
    <p:sldId id="370" r:id="rId11"/>
    <p:sldId id="330" r:id="rId12"/>
    <p:sldId id="339" r:id="rId13"/>
    <p:sldId id="364" r:id="rId14"/>
    <p:sldId id="365" r:id="rId15"/>
    <p:sldId id="368" r:id="rId16"/>
    <p:sldId id="333" r:id="rId17"/>
    <p:sldId id="257" r:id="rId18"/>
    <p:sldId id="375" r:id="rId19"/>
    <p:sldId id="376" r:id="rId20"/>
    <p:sldId id="377" r:id="rId21"/>
    <p:sldId id="380" r:id="rId22"/>
    <p:sldId id="381" r:id="rId23"/>
    <p:sldId id="278" r:id="rId24"/>
    <p:sldId id="293" r:id="rId25"/>
    <p:sldId id="306" r:id="rId26"/>
    <p:sldId id="275" r:id="rId27"/>
    <p:sldId id="372" r:id="rId28"/>
    <p:sldId id="379" r:id="rId29"/>
    <p:sldId id="373" r:id="rId30"/>
    <p:sldId id="378" r:id="rId31"/>
    <p:sldId id="374" r:id="rId32"/>
    <p:sldId id="279" r:id="rId33"/>
    <p:sldId id="272" r:id="rId34"/>
  </p:sldIdLst>
  <p:sldSz cx="9144000" cy="6858000" type="screen4x3"/>
  <p:notesSz cx="6797675" cy="9928225"/>
  <p:defaultTextStyle>
    <a:defPPr>
      <a:defRPr lang="de-CH"/>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41483D-20C1-0065-9270-4F7527A469DF}" name="Jana Osswald" initials="JO" userId="S::jana.osswald@fhnw.ch::c85351ad-93f5-4bac-8e36-0a13b491c0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FFC1C1"/>
    <a:srgbClr val="EA0000"/>
    <a:srgbClr val="FF2525"/>
    <a:srgbClr val="FFABAB"/>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33" autoAdjust="0"/>
    <p:restoredTop sz="93846" autoAdjust="0"/>
  </p:normalViewPr>
  <p:slideViewPr>
    <p:cSldViewPr>
      <p:cViewPr>
        <p:scale>
          <a:sx n="56" d="100"/>
          <a:sy n="56" d="100"/>
        </p:scale>
        <p:origin x="276"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47" d="100"/>
          <a:sy n="47"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12F9D-99A1-764D-96B4-F18FB9C86EAE}" type="doc">
      <dgm:prSet loTypeId="urn:microsoft.com/office/officeart/2005/8/layout/process2" loCatId="" qsTypeId="urn:microsoft.com/office/officeart/2005/8/quickstyle/simple1" qsCatId="simple" csTypeId="urn:microsoft.com/office/officeart/2005/8/colors/accent1_3" csCatId="accent1" phldr="1"/>
      <dgm:spPr/>
      <dgm:t>
        <a:bodyPr/>
        <a:lstStyle/>
        <a:p>
          <a:endParaRPr lang="fr-FR"/>
        </a:p>
      </dgm:t>
    </dgm:pt>
    <dgm:pt modelId="{D5820B93-2E8E-B24E-A123-AC6900DD60EC}">
      <dgm:prSet custT="1"/>
      <dgm:spPr>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effectLst>
          <a:glow rad="63500">
            <a:schemeClr val="accent4">
              <a:satMod val="175000"/>
              <a:alpha val="40000"/>
            </a:schemeClr>
          </a:glow>
        </a:effectLst>
      </dgm:spPr>
      <dgm:t>
        <a:bodyPr/>
        <a:lstStyle/>
        <a:p>
          <a:r>
            <a:rPr lang="fr-FR" sz="1100" b="1" dirty="0">
              <a:solidFill>
                <a:schemeClr val="tx1"/>
              </a:solidFill>
            </a:rPr>
            <a:t>1. Analyse des lois fédérales et cantonales et de documents divers: compréhension des structures cantonales </a:t>
          </a:r>
        </a:p>
      </dgm:t>
    </dgm:pt>
    <dgm:pt modelId="{08063487-6999-294F-9295-504713C723A6}" type="parTrans" cxnId="{F5F246D2-0CC8-6047-B45A-58CF96CDB19A}">
      <dgm:prSet/>
      <dgm:spPr/>
      <dgm:t>
        <a:bodyPr/>
        <a:lstStyle/>
        <a:p>
          <a:endParaRPr lang="fr-FR">
            <a:solidFill>
              <a:schemeClr val="tx1"/>
            </a:solidFill>
          </a:endParaRPr>
        </a:p>
      </dgm:t>
    </dgm:pt>
    <dgm:pt modelId="{BDF0276B-D97A-0F4B-A285-02EEAAD3B768}" type="sibTrans" cxnId="{F5F246D2-0CC8-6047-B45A-58CF96CDB19A}">
      <dgm:prSet/>
      <dgm:spPr/>
      <dgm:t>
        <a:bodyPr/>
        <a:lstStyle/>
        <a:p>
          <a:endParaRPr lang="fr-FR">
            <a:solidFill>
              <a:schemeClr val="tx1"/>
            </a:solidFill>
          </a:endParaRPr>
        </a:p>
      </dgm:t>
    </dgm:pt>
    <dgm:pt modelId="{3FB146B3-A1F8-1A4A-B478-CC0F51010689}">
      <dgm:prSet custT="1"/>
      <dgm:spPr>
        <a:effectLst>
          <a:glow rad="63500">
            <a:schemeClr val="accent4">
              <a:satMod val="175000"/>
              <a:alpha val="40000"/>
            </a:schemeClr>
          </a:glow>
        </a:effectLst>
      </dgm:spPr>
      <dgm:t>
        <a:bodyPr/>
        <a:lstStyle/>
        <a:p>
          <a:r>
            <a:rPr lang="fr-FR" sz="1100" b="1" dirty="0">
              <a:solidFill>
                <a:schemeClr val="tx1"/>
              </a:solidFill>
            </a:rPr>
            <a:t>3. Analyse de la situation actuelle au niveau cantonal/intercantonal et national : court questionnaire en ligne, analyse de documents, entretiens avec des personnes clés</a:t>
          </a:r>
        </a:p>
      </dgm:t>
    </dgm:pt>
    <dgm:pt modelId="{59325783-F3AC-6D47-B41C-CD734322F065}" type="parTrans" cxnId="{2C8BE5F3-8B2B-1F4C-953F-90B17B18D558}">
      <dgm:prSet/>
      <dgm:spPr/>
      <dgm:t>
        <a:bodyPr/>
        <a:lstStyle/>
        <a:p>
          <a:endParaRPr lang="fr-FR">
            <a:solidFill>
              <a:schemeClr val="tx1"/>
            </a:solidFill>
          </a:endParaRPr>
        </a:p>
      </dgm:t>
    </dgm:pt>
    <dgm:pt modelId="{0F409304-F290-FC46-B6BB-4F102CECCDFD}" type="sibTrans" cxnId="{2C8BE5F3-8B2B-1F4C-953F-90B17B18D558}">
      <dgm:prSet/>
      <dgm:spPr/>
      <dgm:t>
        <a:bodyPr/>
        <a:lstStyle/>
        <a:p>
          <a:endParaRPr lang="fr-FR">
            <a:solidFill>
              <a:schemeClr val="tx1"/>
            </a:solidFill>
          </a:endParaRPr>
        </a:p>
      </dgm:t>
    </dgm:pt>
    <dgm:pt modelId="{7E6D4F96-8442-B249-925C-8A705510EAE6}">
      <dgm:prSet custT="1"/>
      <dgm:spPr>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effectLst>
          <a:glow rad="63500">
            <a:schemeClr val="accent4">
              <a:satMod val="175000"/>
              <a:alpha val="40000"/>
            </a:schemeClr>
          </a:glow>
        </a:effectLst>
      </dgm:spPr>
      <dgm:t>
        <a:bodyPr/>
        <a:lstStyle/>
        <a:p>
          <a:r>
            <a:rPr lang="fr-FR" sz="1100" b="1" dirty="0">
              <a:solidFill>
                <a:schemeClr val="tx1"/>
              </a:solidFill>
              <a:sym typeface="Wingdings" pitchFamily="2" charset="2"/>
            </a:rPr>
            <a:t>2. Travail de définition du placement extra-familial et identification des personnes-clés par canton</a:t>
          </a:r>
          <a:endParaRPr lang="fr-FR" sz="1100" b="1" dirty="0">
            <a:solidFill>
              <a:schemeClr val="tx1"/>
            </a:solidFill>
          </a:endParaRPr>
        </a:p>
      </dgm:t>
    </dgm:pt>
    <dgm:pt modelId="{98EA996B-A95D-0146-B4EA-4E682E59715E}" type="parTrans" cxnId="{E465D894-7827-EB45-B23B-55F171AFB3FD}">
      <dgm:prSet/>
      <dgm:spPr/>
      <dgm:t>
        <a:bodyPr/>
        <a:lstStyle/>
        <a:p>
          <a:endParaRPr lang="fr-FR">
            <a:solidFill>
              <a:schemeClr val="tx1"/>
            </a:solidFill>
          </a:endParaRPr>
        </a:p>
      </dgm:t>
    </dgm:pt>
    <dgm:pt modelId="{2915F518-45CF-884D-9342-DE43CAC3DEE5}" type="sibTrans" cxnId="{E465D894-7827-EB45-B23B-55F171AFB3FD}">
      <dgm:prSet/>
      <dgm:spPr/>
      <dgm:t>
        <a:bodyPr/>
        <a:lstStyle/>
        <a:p>
          <a:endParaRPr lang="fr-FR">
            <a:solidFill>
              <a:schemeClr val="tx1"/>
            </a:solidFill>
          </a:endParaRPr>
        </a:p>
      </dgm:t>
    </dgm:pt>
    <dgm:pt modelId="{72F456D2-5DD2-6D45-A904-9AFAE16AB0A6}">
      <dgm:prSet custT="1"/>
      <dgm:spPr>
        <a:effectLst>
          <a:glow rad="63500">
            <a:schemeClr val="accent4">
              <a:satMod val="175000"/>
              <a:alpha val="40000"/>
            </a:schemeClr>
          </a:glow>
        </a:effectLst>
      </dgm:spPr>
      <dgm:t>
        <a:bodyPr/>
        <a:lstStyle/>
        <a:p>
          <a:r>
            <a:rPr lang="fr-FR" sz="1100" b="1" dirty="0">
              <a:solidFill>
                <a:schemeClr val="tx1"/>
              </a:solidFill>
            </a:rPr>
            <a:t>4. Évaluation des pratiques d'enquête actuelles et développement de variantes des statistiques nationales</a:t>
          </a:r>
        </a:p>
      </dgm:t>
    </dgm:pt>
    <dgm:pt modelId="{31653EDC-61AA-6141-A848-FFD3CB3C6774}" type="parTrans" cxnId="{DAD8A5F0-9D1F-1D4A-93BB-0E6A31A0EAB5}">
      <dgm:prSet/>
      <dgm:spPr/>
      <dgm:t>
        <a:bodyPr/>
        <a:lstStyle/>
        <a:p>
          <a:endParaRPr lang="fr-FR"/>
        </a:p>
      </dgm:t>
    </dgm:pt>
    <dgm:pt modelId="{EE5BB8CC-89B0-674A-BD72-F82B6F630131}" type="sibTrans" cxnId="{DAD8A5F0-9D1F-1D4A-93BB-0E6A31A0EAB5}">
      <dgm:prSet/>
      <dgm:spPr/>
      <dgm:t>
        <a:bodyPr/>
        <a:lstStyle/>
        <a:p>
          <a:endParaRPr lang="fr-FR"/>
        </a:p>
      </dgm:t>
    </dgm:pt>
    <dgm:pt modelId="{E9646F23-6334-4A7D-B791-E74F0D33E4DF}">
      <dgm:prSet custT="1"/>
      <dgm:spPr>
        <a:effectLst>
          <a:glow rad="63500">
            <a:schemeClr val="accent4">
              <a:satMod val="175000"/>
              <a:alpha val="40000"/>
            </a:schemeClr>
          </a:glow>
        </a:effectLst>
      </dgm:spPr>
      <dgm:t>
        <a:bodyPr/>
        <a:lstStyle/>
        <a:p>
          <a:r>
            <a:rPr lang="fr-FR" sz="1100" b="1" dirty="0">
              <a:solidFill>
                <a:schemeClr val="tx1"/>
              </a:solidFill>
            </a:rPr>
            <a:t>5. Développement participatif des variantes et évaluation : Mise en place d'ateliers de faisabilité</a:t>
          </a:r>
        </a:p>
      </dgm:t>
    </dgm:pt>
    <dgm:pt modelId="{BCB9DAB7-668C-4647-8B6B-4E6BEB95D316}" type="parTrans" cxnId="{42658416-D9D3-4717-AD2E-469FECAD79C9}">
      <dgm:prSet/>
      <dgm:spPr/>
      <dgm:t>
        <a:bodyPr/>
        <a:lstStyle/>
        <a:p>
          <a:endParaRPr lang="de-DE"/>
        </a:p>
      </dgm:t>
    </dgm:pt>
    <dgm:pt modelId="{376F0DD7-449C-446E-83E9-2566E96E5B52}" type="sibTrans" cxnId="{42658416-D9D3-4717-AD2E-469FECAD79C9}">
      <dgm:prSet/>
      <dgm:spPr/>
      <dgm:t>
        <a:bodyPr/>
        <a:lstStyle/>
        <a:p>
          <a:endParaRPr lang="de-DE"/>
        </a:p>
      </dgm:t>
    </dgm:pt>
    <dgm:pt modelId="{39A81F05-B7BD-434D-8079-4DB49E9BB902}">
      <dgm:prSet custT="1"/>
      <dgm:spPr>
        <a:effectLst>
          <a:glow rad="63500">
            <a:schemeClr val="accent4">
              <a:satMod val="175000"/>
              <a:alpha val="40000"/>
            </a:schemeClr>
          </a:glow>
        </a:effectLst>
      </dgm:spPr>
      <dgm:t>
        <a:bodyPr/>
        <a:lstStyle/>
        <a:p>
          <a:r>
            <a:rPr lang="fr-FR" sz="1100" b="1" dirty="0">
              <a:solidFill>
                <a:schemeClr val="tx1"/>
              </a:solidFill>
            </a:rPr>
            <a:t>6. Préparation du rapport final</a:t>
          </a:r>
        </a:p>
      </dgm:t>
    </dgm:pt>
    <dgm:pt modelId="{07986EBA-613E-471B-83FF-9730E1A95923}" type="parTrans" cxnId="{E202D2EF-0D0B-4D4A-A9E1-98ADB9B22BD6}">
      <dgm:prSet/>
      <dgm:spPr/>
      <dgm:t>
        <a:bodyPr/>
        <a:lstStyle/>
        <a:p>
          <a:endParaRPr lang="de-DE"/>
        </a:p>
      </dgm:t>
    </dgm:pt>
    <dgm:pt modelId="{75B085A6-B4E8-4FA4-B60E-A46D36753BD1}" type="sibTrans" cxnId="{E202D2EF-0D0B-4D4A-A9E1-98ADB9B22BD6}">
      <dgm:prSet/>
      <dgm:spPr/>
      <dgm:t>
        <a:bodyPr/>
        <a:lstStyle/>
        <a:p>
          <a:endParaRPr lang="de-DE"/>
        </a:p>
      </dgm:t>
    </dgm:pt>
    <dgm:pt modelId="{61BC7761-FAE9-4641-A8A2-049EDFDA4DFE}" type="pres">
      <dgm:prSet presAssocID="{D0212F9D-99A1-764D-96B4-F18FB9C86EAE}" presName="linearFlow" presStyleCnt="0">
        <dgm:presLayoutVars>
          <dgm:resizeHandles val="exact"/>
        </dgm:presLayoutVars>
      </dgm:prSet>
      <dgm:spPr/>
    </dgm:pt>
    <dgm:pt modelId="{0969FED9-078D-6643-8AFE-29A9626DA30E}" type="pres">
      <dgm:prSet presAssocID="{D5820B93-2E8E-B24E-A123-AC6900DD60EC}" presName="node" presStyleLbl="node1" presStyleIdx="0" presStyleCnt="6" custScaleX="186478">
        <dgm:presLayoutVars>
          <dgm:bulletEnabled val="1"/>
        </dgm:presLayoutVars>
      </dgm:prSet>
      <dgm:spPr/>
    </dgm:pt>
    <dgm:pt modelId="{7A9B7A00-C4ED-6B47-BFA7-19D6C557A1D5}" type="pres">
      <dgm:prSet presAssocID="{BDF0276B-D97A-0F4B-A285-02EEAAD3B768}" presName="sibTrans" presStyleLbl="sibTrans2D1" presStyleIdx="0" presStyleCnt="5"/>
      <dgm:spPr/>
    </dgm:pt>
    <dgm:pt modelId="{56EFDFAD-6890-6846-82EC-A9401D247749}" type="pres">
      <dgm:prSet presAssocID="{BDF0276B-D97A-0F4B-A285-02EEAAD3B768}" presName="connectorText" presStyleLbl="sibTrans2D1" presStyleIdx="0" presStyleCnt="5"/>
      <dgm:spPr/>
    </dgm:pt>
    <dgm:pt modelId="{531F3EF8-98F3-B64B-8147-5B4E6828A585}" type="pres">
      <dgm:prSet presAssocID="{7E6D4F96-8442-B249-925C-8A705510EAE6}" presName="node" presStyleLbl="node1" presStyleIdx="1" presStyleCnt="6" custScaleX="183918">
        <dgm:presLayoutVars>
          <dgm:bulletEnabled val="1"/>
        </dgm:presLayoutVars>
      </dgm:prSet>
      <dgm:spPr/>
    </dgm:pt>
    <dgm:pt modelId="{364ABFE0-56E6-C640-B3FA-FBF05448482B}" type="pres">
      <dgm:prSet presAssocID="{2915F518-45CF-884D-9342-DE43CAC3DEE5}" presName="sibTrans" presStyleLbl="sibTrans2D1" presStyleIdx="1" presStyleCnt="5"/>
      <dgm:spPr/>
    </dgm:pt>
    <dgm:pt modelId="{6D4AAA25-43D6-2744-82E4-5251D908063F}" type="pres">
      <dgm:prSet presAssocID="{2915F518-45CF-884D-9342-DE43CAC3DEE5}" presName="connectorText" presStyleLbl="sibTrans2D1" presStyleIdx="1" presStyleCnt="5"/>
      <dgm:spPr/>
    </dgm:pt>
    <dgm:pt modelId="{945DCD82-F5FD-D549-A8E2-E97F73C1BB01}" type="pres">
      <dgm:prSet presAssocID="{3FB146B3-A1F8-1A4A-B478-CC0F51010689}" presName="node" presStyleLbl="node1" presStyleIdx="2" presStyleCnt="6" custScaleX="188025" custScaleY="131625">
        <dgm:presLayoutVars>
          <dgm:bulletEnabled val="1"/>
        </dgm:presLayoutVars>
      </dgm:prSet>
      <dgm:spPr/>
    </dgm:pt>
    <dgm:pt modelId="{D8828FB2-4167-734A-A521-FB7C331653A6}" type="pres">
      <dgm:prSet presAssocID="{0F409304-F290-FC46-B6BB-4F102CECCDFD}" presName="sibTrans" presStyleLbl="sibTrans2D1" presStyleIdx="2" presStyleCnt="5"/>
      <dgm:spPr/>
    </dgm:pt>
    <dgm:pt modelId="{C953C069-BCB0-7D44-8844-1E1DD8E067BB}" type="pres">
      <dgm:prSet presAssocID="{0F409304-F290-FC46-B6BB-4F102CECCDFD}" presName="connectorText" presStyleLbl="sibTrans2D1" presStyleIdx="2" presStyleCnt="5"/>
      <dgm:spPr/>
    </dgm:pt>
    <dgm:pt modelId="{17B80F62-09C1-AD4D-89BE-10DFF690735A}" type="pres">
      <dgm:prSet presAssocID="{72F456D2-5DD2-6D45-A904-9AFAE16AB0A6}" presName="node" presStyleLbl="node1" presStyleIdx="3" presStyleCnt="6" custScaleX="184679">
        <dgm:presLayoutVars>
          <dgm:bulletEnabled val="1"/>
        </dgm:presLayoutVars>
      </dgm:prSet>
      <dgm:spPr/>
    </dgm:pt>
    <dgm:pt modelId="{F7718A13-7EF8-443A-AC87-133D5F6CE0F5}" type="pres">
      <dgm:prSet presAssocID="{EE5BB8CC-89B0-674A-BD72-F82B6F630131}" presName="sibTrans" presStyleLbl="sibTrans2D1" presStyleIdx="3" presStyleCnt="5"/>
      <dgm:spPr/>
    </dgm:pt>
    <dgm:pt modelId="{81F9B430-543D-4987-9101-DA1591E2F593}" type="pres">
      <dgm:prSet presAssocID="{EE5BB8CC-89B0-674A-BD72-F82B6F630131}" presName="connectorText" presStyleLbl="sibTrans2D1" presStyleIdx="3" presStyleCnt="5"/>
      <dgm:spPr/>
    </dgm:pt>
    <dgm:pt modelId="{C82668AF-D97D-427F-A4A3-FE015B8AC89B}" type="pres">
      <dgm:prSet presAssocID="{E9646F23-6334-4A7D-B791-E74F0D33E4DF}" presName="node" presStyleLbl="node1" presStyleIdx="4" presStyleCnt="6" custScaleX="184484">
        <dgm:presLayoutVars>
          <dgm:bulletEnabled val="1"/>
        </dgm:presLayoutVars>
      </dgm:prSet>
      <dgm:spPr/>
    </dgm:pt>
    <dgm:pt modelId="{667D9B06-3BF5-401B-A014-E5FE77CB9E4E}" type="pres">
      <dgm:prSet presAssocID="{376F0DD7-449C-446E-83E9-2566E96E5B52}" presName="sibTrans" presStyleLbl="sibTrans2D1" presStyleIdx="4" presStyleCnt="5"/>
      <dgm:spPr/>
    </dgm:pt>
    <dgm:pt modelId="{B6563EBE-5823-4980-841A-5C54CC73CA47}" type="pres">
      <dgm:prSet presAssocID="{376F0DD7-449C-446E-83E9-2566E96E5B52}" presName="connectorText" presStyleLbl="sibTrans2D1" presStyleIdx="4" presStyleCnt="5"/>
      <dgm:spPr/>
    </dgm:pt>
    <dgm:pt modelId="{DD2A31B9-AD47-4DC6-A9B5-F3F263D0B15A}" type="pres">
      <dgm:prSet presAssocID="{39A81F05-B7BD-434D-8079-4DB49E9BB902}" presName="node" presStyleLbl="node1" presStyleIdx="5" presStyleCnt="6" custScaleX="181599">
        <dgm:presLayoutVars>
          <dgm:bulletEnabled val="1"/>
        </dgm:presLayoutVars>
      </dgm:prSet>
      <dgm:spPr/>
    </dgm:pt>
  </dgm:ptLst>
  <dgm:cxnLst>
    <dgm:cxn modelId="{A6D77E10-D016-8E41-9519-A057BE45B1F6}" type="presOf" srcId="{D5820B93-2E8E-B24E-A123-AC6900DD60EC}" destId="{0969FED9-078D-6643-8AFE-29A9626DA30E}" srcOrd="0" destOrd="0" presId="urn:microsoft.com/office/officeart/2005/8/layout/process2"/>
    <dgm:cxn modelId="{42658416-D9D3-4717-AD2E-469FECAD79C9}" srcId="{D0212F9D-99A1-764D-96B4-F18FB9C86EAE}" destId="{E9646F23-6334-4A7D-B791-E74F0D33E4DF}" srcOrd="4" destOrd="0" parTransId="{BCB9DAB7-668C-4647-8B6B-4E6BEB95D316}" sibTransId="{376F0DD7-449C-446E-83E9-2566E96E5B52}"/>
    <dgm:cxn modelId="{3EC0001D-36F4-D148-870D-08B86E3B368F}" type="presOf" srcId="{3FB146B3-A1F8-1A4A-B478-CC0F51010689}" destId="{945DCD82-F5FD-D549-A8E2-E97F73C1BB01}" srcOrd="0" destOrd="0" presId="urn:microsoft.com/office/officeart/2005/8/layout/process2"/>
    <dgm:cxn modelId="{8DB9A733-A96B-4EAC-94FF-C8FB7DE98AD0}" type="presOf" srcId="{EE5BB8CC-89B0-674A-BD72-F82B6F630131}" destId="{F7718A13-7EF8-443A-AC87-133D5F6CE0F5}" srcOrd="0" destOrd="0" presId="urn:microsoft.com/office/officeart/2005/8/layout/process2"/>
    <dgm:cxn modelId="{7134CF35-7AA0-4FE6-B4E2-17F338815D2D}" type="presOf" srcId="{E9646F23-6334-4A7D-B791-E74F0D33E4DF}" destId="{C82668AF-D97D-427F-A4A3-FE015B8AC89B}" srcOrd="0" destOrd="0" presId="urn:microsoft.com/office/officeart/2005/8/layout/process2"/>
    <dgm:cxn modelId="{FA085A5F-37C4-F948-BE87-4F3B2DBE7514}" type="presOf" srcId="{2915F518-45CF-884D-9342-DE43CAC3DEE5}" destId="{364ABFE0-56E6-C640-B3FA-FBF05448482B}" srcOrd="0" destOrd="0" presId="urn:microsoft.com/office/officeart/2005/8/layout/process2"/>
    <dgm:cxn modelId="{E0BE4944-6ED2-C548-A59D-C1A795A53EF1}" type="presOf" srcId="{7E6D4F96-8442-B249-925C-8A705510EAE6}" destId="{531F3EF8-98F3-B64B-8147-5B4E6828A585}" srcOrd="0" destOrd="0" presId="urn:microsoft.com/office/officeart/2005/8/layout/process2"/>
    <dgm:cxn modelId="{A0866345-F277-3645-84A4-4F709EBA6FD1}" type="presOf" srcId="{D0212F9D-99A1-764D-96B4-F18FB9C86EAE}" destId="{61BC7761-FAE9-4641-A8A2-049EDFDA4DFE}" srcOrd="0" destOrd="0" presId="urn:microsoft.com/office/officeart/2005/8/layout/process2"/>
    <dgm:cxn modelId="{4BF0B269-B7AE-490B-A844-49973B4B1EF4}" type="presOf" srcId="{376F0DD7-449C-446E-83E9-2566E96E5B52}" destId="{B6563EBE-5823-4980-841A-5C54CC73CA47}" srcOrd="1" destOrd="0" presId="urn:microsoft.com/office/officeart/2005/8/layout/process2"/>
    <dgm:cxn modelId="{60AE1B6F-487E-EB46-B02A-FF7FDD47FA8C}" type="presOf" srcId="{0F409304-F290-FC46-B6BB-4F102CECCDFD}" destId="{C953C069-BCB0-7D44-8844-1E1DD8E067BB}" srcOrd="1" destOrd="0" presId="urn:microsoft.com/office/officeart/2005/8/layout/process2"/>
    <dgm:cxn modelId="{C212C17A-B342-4EC5-95D3-E6A32F3FFA53}" type="presOf" srcId="{376F0DD7-449C-446E-83E9-2566E96E5B52}" destId="{667D9B06-3BF5-401B-A014-E5FE77CB9E4E}" srcOrd="0" destOrd="0" presId="urn:microsoft.com/office/officeart/2005/8/layout/process2"/>
    <dgm:cxn modelId="{DF6AB187-59E4-6041-B2F0-796BB7BCB695}" type="presOf" srcId="{2915F518-45CF-884D-9342-DE43CAC3DEE5}" destId="{6D4AAA25-43D6-2744-82E4-5251D908063F}" srcOrd="1" destOrd="0" presId="urn:microsoft.com/office/officeart/2005/8/layout/process2"/>
    <dgm:cxn modelId="{0D40C589-1D86-0F4C-8BE4-2D610D99E509}" type="presOf" srcId="{0F409304-F290-FC46-B6BB-4F102CECCDFD}" destId="{D8828FB2-4167-734A-A521-FB7C331653A6}" srcOrd="0" destOrd="0" presId="urn:microsoft.com/office/officeart/2005/8/layout/process2"/>
    <dgm:cxn modelId="{E465D894-7827-EB45-B23B-55F171AFB3FD}" srcId="{D0212F9D-99A1-764D-96B4-F18FB9C86EAE}" destId="{7E6D4F96-8442-B249-925C-8A705510EAE6}" srcOrd="1" destOrd="0" parTransId="{98EA996B-A95D-0146-B4EA-4E682E59715E}" sibTransId="{2915F518-45CF-884D-9342-DE43CAC3DEE5}"/>
    <dgm:cxn modelId="{E93FA7D0-B612-B340-B5C8-EEF1F66A8600}" type="presOf" srcId="{BDF0276B-D97A-0F4B-A285-02EEAAD3B768}" destId="{7A9B7A00-C4ED-6B47-BFA7-19D6C557A1D5}" srcOrd="0" destOrd="0" presId="urn:microsoft.com/office/officeart/2005/8/layout/process2"/>
    <dgm:cxn modelId="{F5F246D2-0CC8-6047-B45A-58CF96CDB19A}" srcId="{D0212F9D-99A1-764D-96B4-F18FB9C86EAE}" destId="{D5820B93-2E8E-B24E-A123-AC6900DD60EC}" srcOrd="0" destOrd="0" parTransId="{08063487-6999-294F-9295-504713C723A6}" sibTransId="{BDF0276B-D97A-0F4B-A285-02EEAAD3B768}"/>
    <dgm:cxn modelId="{DB1E79E0-4C5C-DB4B-8366-D419B74CF72E}" type="presOf" srcId="{BDF0276B-D97A-0F4B-A285-02EEAAD3B768}" destId="{56EFDFAD-6890-6846-82EC-A9401D247749}" srcOrd="1" destOrd="0" presId="urn:microsoft.com/office/officeart/2005/8/layout/process2"/>
    <dgm:cxn modelId="{424D0AE4-7638-4D1D-8CDB-C15A6CE362AA}" type="presOf" srcId="{39A81F05-B7BD-434D-8079-4DB49E9BB902}" destId="{DD2A31B9-AD47-4DC6-A9B5-F3F263D0B15A}" srcOrd="0" destOrd="0" presId="urn:microsoft.com/office/officeart/2005/8/layout/process2"/>
    <dgm:cxn modelId="{4B44BDEB-1832-4D02-9D35-F0B96BD8BA19}" type="presOf" srcId="{EE5BB8CC-89B0-674A-BD72-F82B6F630131}" destId="{81F9B430-543D-4987-9101-DA1591E2F593}" srcOrd="1" destOrd="0" presId="urn:microsoft.com/office/officeart/2005/8/layout/process2"/>
    <dgm:cxn modelId="{E202D2EF-0D0B-4D4A-A9E1-98ADB9B22BD6}" srcId="{D0212F9D-99A1-764D-96B4-F18FB9C86EAE}" destId="{39A81F05-B7BD-434D-8079-4DB49E9BB902}" srcOrd="5" destOrd="0" parTransId="{07986EBA-613E-471B-83FF-9730E1A95923}" sibTransId="{75B085A6-B4E8-4FA4-B60E-A46D36753BD1}"/>
    <dgm:cxn modelId="{831F4FF0-A410-8E42-A2FA-08C56C068C7B}" type="presOf" srcId="{72F456D2-5DD2-6D45-A904-9AFAE16AB0A6}" destId="{17B80F62-09C1-AD4D-89BE-10DFF690735A}" srcOrd="0" destOrd="0" presId="urn:microsoft.com/office/officeart/2005/8/layout/process2"/>
    <dgm:cxn modelId="{DAD8A5F0-9D1F-1D4A-93BB-0E6A31A0EAB5}" srcId="{D0212F9D-99A1-764D-96B4-F18FB9C86EAE}" destId="{72F456D2-5DD2-6D45-A904-9AFAE16AB0A6}" srcOrd="3" destOrd="0" parTransId="{31653EDC-61AA-6141-A848-FFD3CB3C6774}" sibTransId="{EE5BB8CC-89B0-674A-BD72-F82B6F630131}"/>
    <dgm:cxn modelId="{2C8BE5F3-8B2B-1F4C-953F-90B17B18D558}" srcId="{D0212F9D-99A1-764D-96B4-F18FB9C86EAE}" destId="{3FB146B3-A1F8-1A4A-B478-CC0F51010689}" srcOrd="2" destOrd="0" parTransId="{59325783-F3AC-6D47-B41C-CD734322F065}" sibTransId="{0F409304-F290-FC46-B6BB-4F102CECCDFD}"/>
    <dgm:cxn modelId="{3D592091-C56C-3245-B524-38DD2DC363FF}" type="presParOf" srcId="{61BC7761-FAE9-4641-A8A2-049EDFDA4DFE}" destId="{0969FED9-078D-6643-8AFE-29A9626DA30E}" srcOrd="0" destOrd="0" presId="urn:microsoft.com/office/officeart/2005/8/layout/process2"/>
    <dgm:cxn modelId="{1DB1F134-4AC1-8147-B407-C1A3E8EA2FBA}" type="presParOf" srcId="{61BC7761-FAE9-4641-A8A2-049EDFDA4DFE}" destId="{7A9B7A00-C4ED-6B47-BFA7-19D6C557A1D5}" srcOrd="1" destOrd="0" presId="urn:microsoft.com/office/officeart/2005/8/layout/process2"/>
    <dgm:cxn modelId="{92D4CA81-DC7F-D34D-8B54-B03DEA5BDDD1}" type="presParOf" srcId="{7A9B7A00-C4ED-6B47-BFA7-19D6C557A1D5}" destId="{56EFDFAD-6890-6846-82EC-A9401D247749}" srcOrd="0" destOrd="0" presId="urn:microsoft.com/office/officeart/2005/8/layout/process2"/>
    <dgm:cxn modelId="{269086B9-3E4F-124B-A488-4D13DAD87B06}" type="presParOf" srcId="{61BC7761-FAE9-4641-A8A2-049EDFDA4DFE}" destId="{531F3EF8-98F3-B64B-8147-5B4E6828A585}" srcOrd="2" destOrd="0" presId="urn:microsoft.com/office/officeart/2005/8/layout/process2"/>
    <dgm:cxn modelId="{2F77DC0C-6521-9645-96BA-F6B9BFC9445B}" type="presParOf" srcId="{61BC7761-FAE9-4641-A8A2-049EDFDA4DFE}" destId="{364ABFE0-56E6-C640-B3FA-FBF05448482B}" srcOrd="3" destOrd="0" presId="urn:microsoft.com/office/officeart/2005/8/layout/process2"/>
    <dgm:cxn modelId="{C5CA87ED-C880-5241-993F-CC8656E63CFA}" type="presParOf" srcId="{364ABFE0-56E6-C640-B3FA-FBF05448482B}" destId="{6D4AAA25-43D6-2744-82E4-5251D908063F}" srcOrd="0" destOrd="0" presId="urn:microsoft.com/office/officeart/2005/8/layout/process2"/>
    <dgm:cxn modelId="{F8541C00-E473-D942-B55F-2107AF966496}" type="presParOf" srcId="{61BC7761-FAE9-4641-A8A2-049EDFDA4DFE}" destId="{945DCD82-F5FD-D549-A8E2-E97F73C1BB01}" srcOrd="4" destOrd="0" presId="urn:microsoft.com/office/officeart/2005/8/layout/process2"/>
    <dgm:cxn modelId="{6B557CD7-00B4-0E4A-91CA-BD7A048DB9B0}" type="presParOf" srcId="{61BC7761-FAE9-4641-A8A2-049EDFDA4DFE}" destId="{D8828FB2-4167-734A-A521-FB7C331653A6}" srcOrd="5" destOrd="0" presId="urn:microsoft.com/office/officeart/2005/8/layout/process2"/>
    <dgm:cxn modelId="{603658AE-F177-674A-B3B0-690895253D8F}" type="presParOf" srcId="{D8828FB2-4167-734A-A521-FB7C331653A6}" destId="{C953C069-BCB0-7D44-8844-1E1DD8E067BB}" srcOrd="0" destOrd="0" presId="urn:microsoft.com/office/officeart/2005/8/layout/process2"/>
    <dgm:cxn modelId="{51DB9674-1513-AC46-91DD-D6D0679B3212}" type="presParOf" srcId="{61BC7761-FAE9-4641-A8A2-049EDFDA4DFE}" destId="{17B80F62-09C1-AD4D-89BE-10DFF690735A}" srcOrd="6" destOrd="0" presId="urn:microsoft.com/office/officeart/2005/8/layout/process2"/>
    <dgm:cxn modelId="{E593E7D9-05AC-473B-937A-0EB549496D53}" type="presParOf" srcId="{61BC7761-FAE9-4641-A8A2-049EDFDA4DFE}" destId="{F7718A13-7EF8-443A-AC87-133D5F6CE0F5}" srcOrd="7" destOrd="0" presId="urn:microsoft.com/office/officeart/2005/8/layout/process2"/>
    <dgm:cxn modelId="{2359DE62-96C5-4443-9807-1847D6D9381B}" type="presParOf" srcId="{F7718A13-7EF8-443A-AC87-133D5F6CE0F5}" destId="{81F9B430-543D-4987-9101-DA1591E2F593}" srcOrd="0" destOrd="0" presId="urn:microsoft.com/office/officeart/2005/8/layout/process2"/>
    <dgm:cxn modelId="{BF42C9A5-598E-44F5-864E-D1CFEEC33DCA}" type="presParOf" srcId="{61BC7761-FAE9-4641-A8A2-049EDFDA4DFE}" destId="{C82668AF-D97D-427F-A4A3-FE015B8AC89B}" srcOrd="8" destOrd="0" presId="urn:microsoft.com/office/officeart/2005/8/layout/process2"/>
    <dgm:cxn modelId="{30D869C4-9E40-4BE2-8CA9-B52136F696E5}" type="presParOf" srcId="{61BC7761-FAE9-4641-A8A2-049EDFDA4DFE}" destId="{667D9B06-3BF5-401B-A014-E5FE77CB9E4E}" srcOrd="9" destOrd="0" presId="urn:microsoft.com/office/officeart/2005/8/layout/process2"/>
    <dgm:cxn modelId="{CBD1E576-F7A3-45FC-8D54-156FB4D0D50D}" type="presParOf" srcId="{667D9B06-3BF5-401B-A014-E5FE77CB9E4E}" destId="{B6563EBE-5823-4980-841A-5C54CC73CA47}" srcOrd="0" destOrd="0" presId="urn:microsoft.com/office/officeart/2005/8/layout/process2"/>
    <dgm:cxn modelId="{B2955031-4709-40E6-8D00-A7AFF2560568}" type="presParOf" srcId="{61BC7761-FAE9-4641-A8A2-049EDFDA4DFE}" destId="{DD2A31B9-AD47-4DC6-A9B5-F3F263D0B15A}"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212F9D-99A1-764D-96B4-F18FB9C86EAE}" type="doc">
      <dgm:prSet loTypeId="urn:microsoft.com/office/officeart/2005/8/layout/process2" loCatId="" qsTypeId="urn:microsoft.com/office/officeart/2005/8/quickstyle/simple1" qsCatId="simple" csTypeId="urn:microsoft.com/office/officeart/2005/8/colors/accent1_3" csCatId="accent1" phldr="1"/>
      <dgm:spPr/>
      <dgm:t>
        <a:bodyPr/>
        <a:lstStyle/>
        <a:p>
          <a:endParaRPr lang="fr-FR"/>
        </a:p>
      </dgm:t>
    </dgm:pt>
    <dgm:pt modelId="{AE977287-5C1D-8643-9FF3-2EF1222F89D0}">
      <dgm:prSet phldrT="[Texte]" custT="1"/>
      <dgm:spPr>
        <a:effectLst>
          <a:glow rad="63500">
            <a:schemeClr val="accent4">
              <a:satMod val="175000"/>
              <a:alpha val="40000"/>
            </a:schemeClr>
          </a:glow>
        </a:effectLst>
      </dgm:spPr>
      <dgm:t>
        <a:bodyPr/>
        <a:lstStyle/>
        <a:p>
          <a:r>
            <a:rPr lang="fr-FR" sz="1100" b="1" dirty="0">
              <a:solidFill>
                <a:schemeClr val="tx1"/>
              </a:solidFill>
            </a:rPr>
            <a:t>4. </a:t>
          </a:r>
          <a:r>
            <a:rPr lang="de-CH" sz="1100" b="1" dirty="0">
              <a:solidFill>
                <a:schemeClr val="tx1"/>
              </a:solidFill>
            </a:rPr>
            <a:t>Bewertung der aktuellen Erhebungspraxis und Entwicklung von Varianten einer  nationalen Statistik </a:t>
          </a:r>
          <a:endParaRPr lang="fr-FR" sz="1100" b="1" dirty="0">
            <a:solidFill>
              <a:schemeClr val="tx1"/>
            </a:solidFill>
          </a:endParaRPr>
        </a:p>
      </dgm:t>
    </dgm:pt>
    <dgm:pt modelId="{5D657489-2B74-FB4B-A5C8-4F86DA661C6F}" type="parTrans" cxnId="{FAD80741-2E38-3B40-96A5-9EBF7F5C9293}">
      <dgm:prSet/>
      <dgm:spPr/>
      <dgm:t>
        <a:bodyPr/>
        <a:lstStyle/>
        <a:p>
          <a:endParaRPr lang="fr-FR">
            <a:solidFill>
              <a:schemeClr val="tx1"/>
            </a:solidFill>
          </a:endParaRPr>
        </a:p>
      </dgm:t>
    </dgm:pt>
    <dgm:pt modelId="{CCC3DE4E-5AAF-F844-9035-A0E021FB2EA7}" type="sibTrans" cxnId="{FAD80741-2E38-3B40-96A5-9EBF7F5C9293}">
      <dgm:prSet/>
      <dgm:spPr/>
      <dgm:t>
        <a:bodyPr/>
        <a:lstStyle/>
        <a:p>
          <a:endParaRPr lang="fr-FR">
            <a:solidFill>
              <a:schemeClr val="tx1"/>
            </a:solidFill>
          </a:endParaRPr>
        </a:p>
      </dgm:t>
    </dgm:pt>
    <dgm:pt modelId="{D5820B93-2E8E-B24E-A123-AC6900DD60EC}">
      <dgm:prSet custT="1"/>
      <dgm:spPr>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effectLst>
          <a:glow rad="63500">
            <a:schemeClr val="accent4">
              <a:satMod val="175000"/>
              <a:alpha val="40000"/>
            </a:schemeClr>
          </a:glow>
        </a:effectLst>
      </dgm:spPr>
      <dgm:t>
        <a:bodyPr/>
        <a:lstStyle/>
        <a:p>
          <a:r>
            <a:rPr lang="fr-FR" sz="1100" b="1" dirty="0">
              <a:solidFill>
                <a:schemeClr val="tx1"/>
              </a:solidFill>
            </a:rPr>
            <a:t>1. Analyse von </a:t>
          </a:r>
          <a:r>
            <a:rPr lang="fr-FR" sz="1100" b="1" dirty="0" err="1">
              <a:solidFill>
                <a:schemeClr val="tx1"/>
              </a:solidFill>
            </a:rPr>
            <a:t>eidgenössischen</a:t>
          </a:r>
          <a:r>
            <a:rPr lang="fr-FR" sz="1100" b="1" dirty="0">
              <a:solidFill>
                <a:schemeClr val="tx1"/>
              </a:solidFill>
            </a:rPr>
            <a:t> und </a:t>
          </a:r>
          <a:r>
            <a:rPr lang="fr-FR" sz="1100" b="1" dirty="0" err="1">
              <a:solidFill>
                <a:schemeClr val="tx1"/>
              </a:solidFill>
            </a:rPr>
            <a:t>kantonalen</a:t>
          </a:r>
          <a:r>
            <a:rPr lang="fr-FR" sz="1100" b="1" dirty="0">
              <a:solidFill>
                <a:schemeClr val="tx1"/>
              </a:solidFill>
            </a:rPr>
            <a:t> </a:t>
          </a:r>
          <a:r>
            <a:rPr lang="fr-FR" sz="1100" b="1" dirty="0" err="1">
              <a:solidFill>
                <a:schemeClr val="tx1"/>
              </a:solidFill>
            </a:rPr>
            <a:t>Gesetzen</a:t>
          </a:r>
          <a:r>
            <a:rPr lang="fr-FR" sz="1100" b="1" dirty="0">
              <a:solidFill>
                <a:schemeClr val="tx1"/>
              </a:solidFill>
            </a:rPr>
            <a:t> und </a:t>
          </a:r>
          <a:r>
            <a:rPr lang="fr-FR" sz="1100" b="1" dirty="0" err="1">
              <a:solidFill>
                <a:schemeClr val="tx1"/>
              </a:solidFill>
            </a:rPr>
            <a:t>verschiedenen</a:t>
          </a:r>
          <a:r>
            <a:rPr lang="fr-FR" sz="1100" b="1" dirty="0">
              <a:solidFill>
                <a:schemeClr val="tx1"/>
              </a:solidFill>
            </a:rPr>
            <a:t> </a:t>
          </a:r>
          <a:r>
            <a:rPr lang="fr-FR" sz="1100" b="1" dirty="0" err="1">
              <a:solidFill>
                <a:schemeClr val="tx1"/>
              </a:solidFill>
            </a:rPr>
            <a:t>Dokumenten</a:t>
          </a:r>
          <a:r>
            <a:rPr lang="fr-FR" sz="1100" b="1" dirty="0">
              <a:solidFill>
                <a:schemeClr val="tx1"/>
              </a:solidFill>
            </a:rPr>
            <a:t>: Verständnis der </a:t>
          </a:r>
          <a:r>
            <a:rPr lang="fr-FR" sz="1100" b="1" dirty="0" err="1">
              <a:solidFill>
                <a:schemeClr val="tx1"/>
              </a:solidFill>
            </a:rPr>
            <a:t>kantonalen</a:t>
          </a:r>
          <a:r>
            <a:rPr lang="fr-FR" sz="1100" b="1" dirty="0">
              <a:solidFill>
                <a:schemeClr val="tx1"/>
              </a:solidFill>
            </a:rPr>
            <a:t> </a:t>
          </a:r>
          <a:r>
            <a:rPr lang="fr-FR" sz="1100" b="1" dirty="0" err="1">
              <a:solidFill>
                <a:schemeClr val="tx1"/>
              </a:solidFill>
            </a:rPr>
            <a:t>Strukturen</a:t>
          </a:r>
          <a:r>
            <a:rPr lang="fr-FR" sz="1100" b="1" dirty="0">
              <a:solidFill>
                <a:schemeClr val="tx1"/>
              </a:solidFill>
            </a:rPr>
            <a:t> </a:t>
          </a:r>
        </a:p>
      </dgm:t>
    </dgm:pt>
    <dgm:pt modelId="{08063487-6999-294F-9295-504713C723A6}" type="parTrans" cxnId="{F5F246D2-0CC8-6047-B45A-58CF96CDB19A}">
      <dgm:prSet/>
      <dgm:spPr/>
      <dgm:t>
        <a:bodyPr/>
        <a:lstStyle/>
        <a:p>
          <a:endParaRPr lang="fr-FR">
            <a:solidFill>
              <a:schemeClr val="tx1"/>
            </a:solidFill>
          </a:endParaRPr>
        </a:p>
      </dgm:t>
    </dgm:pt>
    <dgm:pt modelId="{BDF0276B-D97A-0F4B-A285-02EEAAD3B768}" type="sibTrans" cxnId="{F5F246D2-0CC8-6047-B45A-58CF96CDB19A}">
      <dgm:prSet/>
      <dgm:spPr/>
      <dgm:t>
        <a:bodyPr/>
        <a:lstStyle/>
        <a:p>
          <a:endParaRPr lang="fr-FR">
            <a:solidFill>
              <a:schemeClr val="tx1"/>
            </a:solidFill>
          </a:endParaRPr>
        </a:p>
      </dgm:t>
    </dgm:pt>
    <dgm:pt modelId="{3FB146B3-A1F8-1A4A-B478-CC0F51010689}">
      <dgm:prSet custT="1"/>
      <dgm:spPr>
        <a:effectLst>
          <a:glow rad="63500">
            <a:schemeClr val="accent4">
              <a:satMod val="175000"/>
              <a:alpha val="40000"/>
            </a:schemeClr>
          </a:glow>
        </a:effectLst>
      </dgm:spPr>
      <dgm:t>
        <a:bodyPr/>
        <a:lstStyle/>
        <a:p>
          <a:r>
            <a:rPr lang="fr-FR" sz="1100" b="1" dirty="0">
              <a:solidFill>
                <a:schemeClr val="tx1"/>
              </a:solidFill>
            </a:rPr>
            <a:t>3. A</a:t>
          </a:r>
          <a:r>
            <a:rPr lang="de-CH" sz="1100" b="1" dirty="0" err="1">
              <a:solidFill>
                <a:schemeClr val="tx1"/>
              </a:solidFill>
            </a:rPr>
            <a:t>nalyse</a:t>
          </a:r>
          <a:r>
            <a:rPr lang="de-CH" sz="1100" b="1" dirty="0">
              <a:solidFill>
                <a:schemeClr val="tx1"/>
              </a:solidFill>
            </a:rPr>
            <a:t> des IST-Zustandes auf kantonaler/interkantonaler und nationaler Ebene</a:t>
          </a:r>
          <a:r>
            <a:rPr lang="fr-FR" sz="1100" b="1" dirty="0">
              <a:solidFill>
                <a:schemeClr val="tx1"/>
              </a:solidFill>
            </a:rPr>
            <a:t>: Online-</a:t>
          </a:r>
          <a:r>
            <a:rPr lang="fr-FR" sz="1100" b="1" dirty="0" err="1">
              <a:solidFill>
                <a:schemeClr val="tx1"/>
              </a:solidFill>
            </a:rPr>
            <a:t>Kurzfragebogen</a:t>
          </a:r>
          <a:r>
            <a:rPr lang="fr-FR" sz="1100" b="1" dirty="0">
              <a:solidFill>
                <a:schemeClr val="tx1"/>
              </a:solidFill>
            </a:rPr>
            <a:t>, Analyse von </a:t>
          </a:r>
          <a:r>
            <a:rPr lang="fr-FR" sz="1100" b="1" dirty="0" err="1">
              <a:solidFill>
                <a:schemeClr val="tx1"/>
              </a:solidFill>
            </a:rPr>
            <a:t>Dokumenten</a:t>
          </a:r>
          <a:r>
            <a:rPr lang="fr-FR" sz="1100" b="1" dirty="0">
              <a:solidFill>
                <a:schemeClr val="tx1"/>
              </a:solidFill>
            </a:rPr>
            <a:t>, Interviews mit </a:t>
          </a:r>
          <a:r>
            <a:rPr lang="fr-FR" sz="1100" b="1" dirty="0" err="1">
              <a:solidFill>
                <a:schemeClr val="tx1"/>
              </a:solidFill>
            </a:rPr>
            <a:t>Schlüsselpersonen</a:t>
          </a:r>
          <a:endParaRPr lang="fr-FR" sz="1100" b="1" dirty="0">
            <a:solidFill>
              <a:schemeClr val="tx1"/>
            </a:solidFill>
          </a:endParaRPr>
        </a:p>
      </dgm:t>
    </dgm:pt>
    <dgm:pt modelId="{59325783-F3AC-6D47-B41C-CD734322F065}" type="parTrans" cxnId="{2C8BE5F3-8B2B-1F4C-953F-90B17B18D558}">
      <dgm:prSet/>
      <dgm:spPr/>
      <dgm:t>
        <a:bodyPr/>
        <a:lstStyle/>
        <a:p>
          <a:endParaRPr lang="fr-FR">
            <a:solidFill>
              <a:schemeClr val="tx1"/>
            </a:solidFill>
          </a:endParaRPr>
        </a:p>
      </dgm:t>
    </dgm:pt>
    <dgm:pt modelId="{0F409304-F290-FC46-B6BB-4F102CECCDFD}" type="sibTrans" cxnId="{2C8BE5F3-8B2B-1F4C-953F-90B17B18D558}">
      <dgm:prSet/>
      <dgm:spPr/>
      <dgm:t>
        <a:bodyPr/>
        <a:lstStyle/>
        <a:p>
          <a:endParaRPr lang="fr-FR">
            <a:solidFill>
              <a:schemeClr val="tx1"/>
            </a:solidFill>
          </a:endParaRPr>
        </a:p>
      </dgm:t>
    </dgm:pt>
    <dgm:pt modelId="{7E6D4F96-8442-B249-925C-8A705510EAE6}">
      <dgm:prSet custT="1"/>
      <dgm:spPr>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effectLst>
          <a:glow rad="63500">
            <a:schemeClr val="accent4">
              <a:satMod val="175000"/>
              <a:alpha val="40000"/>
            </a:schemeClr>
          </a:glow>
        </a:effectLst>
      </dgm:spPr>
      <dgm:t>
        <a:bodyPr/>
        <a:lstStyle/>
        <a:p>
          <a:r>
            <a:rPr lang="fr-FR" sz="1100" b="1" dirty="0">
              <a:solidFill>
                <a:schemeClr val="tx1"/>
              </a:solidFill>
              <a:sym typeface="Wingdings" pitchFamily="2" charset="2"/>
            </a:rPr>
            <a:t>2. Arbeit an der </a:t>
          </a:r>
          <a:r>
            <a:rPr lang="fr-FR" sz="1100" b="1" dirty="0" err="1">
              <a:solidFill>
                <a:schemeClr val="tx1"/>
              </a:solidFill>
              <a:sym typeface="Wingdings" pitchFamily="2" charset="2"/>
            </a:rPr>
            <a:t>Definition</a:t>
          </a:r>
          <a:r>
            <a:rPr lang="fr-FR" sz="1100" b="1" dirty="0">
              <a:solidFill>
                <a:schemeClr val="tx1"/>
              </a:solidFill>
              <a:sym typeface="Wingdings" pitchFamily="2" charset="2"/>
            </a:rPr>
            <a:t> der ausserfamiliären </a:t>
          </a:r>
          <a:r>
            <a:rPr lang="fr-FR" sz="1100" b="1" dirty="0" err="1">
              <a:solidFill>
                <a:schemeClr val="tx1"/>
              </a:solidFill>
              <a:sym typeface="Wingdings" pitchFamily="2" charset="2"/>
            </a:rPr>
            <a:t>Platzierung</a:t>
          </a:r>
          <a:r>
            <a:rPr lang="fr-FR" sz="1100" b="1" dirty="0">
              <a:solidFill>
                <a:schemeClr val="tx1"/>
              </a:solidFill>
              <a:sym typeface="Wingdings" pitchFamily="2" charset="2"/>
            </a:rPr>
            <a:t> und </a:t>
          </a:r>
          <a:r>
            <a:rPr lang="fr-FR" sz="1100" b="1" dirty="0" err="1">
              <a:solidFill>
                <a:schemeClr val="tx1"/>
              </a:solidFill>
              <a:sym typeface="Wingdings" pitchFamily="2" charset="2"/>
            </a:rPr>
            <a:t>Identifizierung</a:t>
          </a:r>
          <a:r>
            <a:rPr lang="fr-FR" sz="1100" b="1" dirty="0">
              <a:solidFill>
                <a:schemeClr val="tx1"/>
              </a:solidFill>
              <a:sym typeface="Wingdings" pitchFamily="2" charset="2"/>
            </a:rPr>
            <a:t> von </a:t>
          </a:r>
          <a:r>
            <a:rPr lang="fr-FR" sz="1100" b="1" dirty="0" err="1">
              <a:solidFill>
                <a:schemeClr val="tx1"/>
              </a:solidFill>
              <a:sym typeface="Wingdings" pitchFamily="2" charset="2"/>
            </a:rPr>
            <a:t>Schlüsselpersonen</a:t>
          </a:r>
          <a:r>
            <a:rPr lang="fr-FR" sz="1100" b="1" dirty="0">
              <a:solidFill>
                <a:schemeClr val="tx1"/>
              </a:solidFill>
              <a:sym typeface="Wingdings" pitchFamily="2" charset="2"/>
            </a:rPr>
            <a:t> pro </a:t>
          </a:r>
          <a:r>
            <a:rPr lang="fr-FR" sz="1100" b="1" dirty="0" err="1">
              <a:solidFill>
                <a:schemeClr val="tx1"/>
              </a:solidFill>
              <a:sym typeface="Wingdings" pitchFamily="2" charset="2"/>
            </a:rPr>
            <a:t>Kanton</a:t>
          </a:r>
          <a:endParaRPr lang="fr-FR" sz="1100" b="1" dirty="0">
            <a:solidFill>
              <a:schemeClr val="tx1"/>
            </a:solidFill>
          </a:endParaRPr>
        </a:p>
      </dgm:t>
    </dgm:pt>
    <dgm:pt modelId="{98EA996B-A95D-0146-B4EA-4E682E59715E}" type="parTrans" cxnId="{E465D894-7827-EB45-B23B-55F171AFB3FD}">
      <dgm:prSet/>
      <dgm:spPr/>
      <dgm:t>
        <a:bodyPr/>
        <a:lstStyle/>
        <a:p>
          <a:endParaRPr lang="fr-FR">
            <a:solidFill>
              <a:schemeClr val="tx1"/>
            </a:solidFill>
          </a:endParaRPr>
        </a:p>
      </dgm:t>
    </dgm:pt>
    <dgm:pt modelId="{2915F518-45CF-884D-9342-DE43CAC3DEE5}" type="sibTrans" cxnId="{E465D894-7827-EB45-B23B-55F171AFB3FD}">
      <dgm:prSet/>
      <dgm:spPr/>
      <dgm:t>
        <a:bodyPr/>
        <a:lstStyle/>
        <a:p>
          <a:endParaRPr lang="fr-FR">
            <a:solidFill>
              <a:schemeClr val="tx1"/>
            </a:solidFill>
          </a:endParaRPr>
        </a:p>
      </dgm:t>
    </dgm:pt>
    <dgm:pt modelId="{E0CFA724-583B-4D78-97EB-879821B85246}">
      <dgm:prSet phldrT="[Texte]" custT="1"/>
      <dgm:spPr>
        <a:effectLst>
          <a:glow rad="63500">
            <a:schemeClr val="accent4">
              <a:satMod val="175000"/>
              <a:alpha val="40000"/>
            </a:schemeClr>
          </a:glow>
        </a:effectLst>
      </dgm:spPr>
      <dgm:t>
        <a:bodyPr/>
        <a:lstStyle/>
        <a:p>
          <a:r>
            <a:rPr lang="fr-FR" sz="1100" b="1" dirty="0">
              <a:solidFill>
                <a:schemeClr val="tx1"/>
              </a:solidFill>
            </a:rPr>
            <a:t>5. </a:t>
          </a:r>
          <a:r>
            <a:rPr lang="de-CH" sz="1100" b="1" dirty="0">
              <a:solidFill>
                <a:schemeClr val="tx1"/>
              </a:solidFill>
            </a:rPr>
            <a:t>Partizipative Weiterentwicklung der Varianten und Bewertung: Durchführung von Machbarkeitsworkshops</a:t>
          </a:r>
          <a:endParaRPr lang="fr-FR" sz="1100" b="1" dirty="0">
            <a:solidFill>
              <a:schemeClr val="tx1"/>
            </a:solidFill>
          </a:endParaRPr>
        </a:p>
      </dgm:t>
    </dgm:pt>
    <dgm:pt modelId="{58389DB5-EFB0-4385-9541-DD7D1212D71A}" type="parTrans" cxnId="{B0D2532F-511B-413E-8390-04CB55A5751C}">
      <dgm:prSet/>
      <dgm:spPr/>
      <dgm:t>
        <a:bodyPr/>
        <a:lstStyle/>
        <a:p>
          <a:endParaRPr lang="de-DE"/>
        </a:p>
      </dgm:t>
    </dgm:pt>
    <dgm:pt modelId="{CADA95ED-812E-4E8D-972A-3FD1703EB0D2}" type="sibTrans" cxnId="{B0D2532F-511B-413E-8390-04CB55A5751C}">
      <dgm:prSet/>
      <dgm:spPr/>
      <dgm:t>
        <a:bodyPr/>
        <a:lstStyle/>
        <a:p>
          <a:endParaRPr lang="de-DE"/>
        </a:p>
      </dgm:t>
    </dgm:pt>
    <dgm:pt modelId="{51FAA707-CE23-4905-9C10-06D3D0D65592}">
      <dgm:prSet phldrT="[Texte]" custT="1"/>
      <dgm:spPr>
        <a:effectLst>
          <a:glow rad="63500">
            <a:schemeClr val="accent4">
              <a:satMod val="175000"/>
              <a:alpha val="40000"/>
            </a:schemeClr>
          </a:glow>
        </a:effectLst>
      </dgm:spPr>
      <dgm:t>
        <a:bodyPr/>
        <a:lstStyle/>
        <a:p>
          <a:r>
            <a:rPr lang="de-CH" sz="1100" b="1" dirty="0">
              <a:solidFill>
                <a:schemeClr val="tx1"/>
              </a:solidFill>
            </a:rPr>
            <a:t>6. Erstellung des Schlussberichts </a:t>
          </a:r>
          <a:endParaRPr lang="fr-FR" sz="1100" b="1" dirty="0">
            <a:solidFill>
              <a:schemeClr val="tx1"/>
            </a:solidFill>
          </a:endParaRPr>
        </a:p>
      </dgm:t>
    </dgm:pt>
    <dgm:pt modelId="{41AEC550-032C-4A1B-B1EE-886975567951}" type="parTrans" cxnId="{12294BAA-6623-4031-9019-A60B815029F5}">
      <dgm:prSet/>
      <dgm:spPr/>
      <dgm:t>
        <a:bodyPr/>
        <a:lstStyle/>
        <a:p>
          <a:endParaRPr lang="de-DE"/>
        </a:p>
      </dgm:t>
    </dgm:pt>
    <dgm:pt modelId="{B17A719F-1833-43A3-A4D6-51BF1FB1D4D3}" type="sibTrans" cxnId="{12294BAA-6623-4031-9019-A60B815029F5}">
      <dgm:prSet/>
      <dgm:spPr/>
      <dgm:t>
        <a:bodyPr/>
        <a:lstStyle/>
        <a:p>
          <a:endParaRPr lang="de-DE"/>
        </a:p>
      </dgm:t>
    </dgm:pt>
    <dgm:pt modelId="{61BC7761-FAE9-4641-A8A2-049EDFDA4DFE}" type="pres">
      <dgm:prSet presAssocID="{D0212F9D-99A1-764D-96B4-F18FB9C86EAE}" presName="linearFlow" presStyleCnt="0">
        <dgm:presLayoutVars>
          <dgm:resizeHandles val="exact"/>
        </dgm:presLayoutVars>
      </dgm:prSet>
      <dgm:spPr/>
    </dgm:pt>
    <dgm:pt modelId="{0969FED9-078D-6643-8AFE-29A9626DA30E}" type="pres">
      <dgm:prSet presAssocID="{D5820B93-2E8E-B24E-A123-AC6900DD60EC}" presName="node" presStyleLbl="node1" presStyleIdx="0" presStyleCnt="6" custScaleX="186478">
        <dgm:presLayoutVars>
          <dgm:bulletEnabled val="1"/>
        </dgm:presLayoutVars>
      </dgm:prSet>
      <dgm:spPr/>
    </dgm:pt>
    <dgm:pt modelId="{7A9B7A00-C4ED-6B47-BFA7-19D6C557A1D5}" type="pres">
      <dgm:prSet presAssocID="{BDF0276B-D97A-0F4B-A285-02EEAAD3B768}" presName="sibTrans" presStyleLbl="sibTrans2D1" presStyleIdx="0" presStyleCnt="5"/>
      <dgm:spPr/>
    </dgm:pt>
    <dgm:pt modelId="{56EFDFAD-6890-6846-82EC-A9401D247749}" type="pres">
      <dgm:prSet presAssocID="{BDF0276B-D97A-0F4B-A285-02EEAAD3B768}" presName="connectorText" presStyleLbl="sibTrans2D1" presStyleIdx="0" presStyleCnt="5"/>
      <dgm:spPr/>
    </dgm:pt>
    <dgm:pt modelId="{531F3EF8-98F3-B64B-8147-5B4E6828A585}" type="pres">
      <dgm:prSet presAssocID="{7E6D4F96-8442-B249-925C-8A705510EAE6}" presName="node" presStyleLbl="node1" presStyleIdx="1" presStyleCnt="6" custScaleX="183918">
        <dgm:presLayoutVars>
          <dgm:bulletEnabled val="1"/>
        </dgm:presLayoutVars>
      </dgm:prSet>
      <dgm:spPr/>
    </dgm:pt>
    <dgm:pt modelId="{364ABFE0-56E6-C640-B3FA-FBF05448482B}" type="pres">
      <dgm:prSet presAssocID="{2915F518-45CF-884D-9342-DE43CAC3DEE5}" presName="sibTrans" presStyleLbl="sibTrans2D1" presStyleIdx="1" presStyleCnt="5"/>
      <dgm:spPr/>
    </dgm:pt>
    <dgm:pt modelId="{6D4AAA25-43D6-2744-82E4-5251D908063F}" type="pres">
      <dgm:prSet presAssocID="{2915F518-45CF-884D-9342-DE43CAC3DEE5}" presName="connectorText" presStyleLbl="sibTrans2D1" presStyleIdx="1" presStyleCnt="5"/>
      <dgm:spPr/>
    </dgm:pt>
    <dgm:pt modelId="{945DCD82-F5FD-D549-A8E2-E97F73C1BB01}" type="pres">
      <dgm:prSet presAssocID="{3FB146B3-A1F8-1A4A-B478-CC0F51010689}" presName="node" presStyleLbl="node1" presStyleIdx="2" presStyleCnt="6" custScaleX="188025" custScaleY="130404">
        <dgm:presLayoutVars>
          <dgm:bulletEnabled val="1"/>
        </dgm:presLayoutVars>
      </dgm:prSet>
      <dgm:spPr/>
    </dgm:pt>
    <dgm:pt modelId="{D8828FB2-4167-734A-A521-FB7C331653A6}" type="pres">
      <dgm:prSet presAssocID="{0F409304-F290-FC46-B6BB-4F102CECCDFD}" presName="sibTrans" presStyleLbl="sibTrans2D1" presStyleIdx="2" presStyleCnt="5"/>
      <dgm:spPr/>
    </dgm:pt>
    <dgm:pt modelId="{C953C069-BCB0-7D44-8844-1E1DD8E067BB}" type="pres">
      <dgm:prSet presAssocID="{0F409304-F290-FC46-B6BB-4F102CECCDFD}" presName="connectorText" presStyleLbl="sibTrans2D1" presStyleIdx="2" presStyleCnt="5"/>
      <dgm:spPr/>
    </dgm:pt>
    <dgm:pt modelId="{EEB35017-1A18-F843-86F8-72C4D7F27F1A}" type="pres">
      <dgm:prSet presAssocID="{AE977287-5C1D-8643-9FF3-2EF1222F89D0}" presName="node" presStyleLbl="node1" presStyleIdx="3" presStyleCnt="6" custScaleX="186478">
        <dgm:presLayoutVars>
          <dgm:bulletEnabled val="1"/>
        </dgm:presLayoutVars>
      </dgm:prSet>
      <dgm:spPr/>
    </dgm:pt>
    <dgm:pt modelId="{55290667-37CD-4BC7-933D-77C0FC33E6B2}" type="pres">
      <dgm:prSet presAssocID="{CCC3DE4E-5AAF-F844-9035-A0E021FB2EA7}" presName="sibTrans" presStyleLbl="sibTrans2D1" presStyleIdx="3" presStyleCnt="5"/>
      <dgm:spPr/>
    </dgm:pt>
    <dgm:pt modelId="{E31EA34A-6B16-47B7-98B4-9B9CAAA64BF3}" type="pres">
      <dgm:prSet presAssocID="{CCC3DE4E-5AAF-F844-9035-A0E021FB2EA7}" presName="connectorText" presStyleLbl="sibTrans2D1" presStyleIdx="3" presStyleCnt="5"/>
      <dgm:spPr/>
    </dgm:pt>
    <dgm:pt modelId="{4F80AD1B-64F5-41C1-8921-E1B5943EA59F}" type="pres">
      <dgm:prSet presAssocID="{E0CFA724-583B-4D78-97EB-879821B85246}" presName="node" presStyleLbl="node1" presStyleIdx="4" presStyleCnt="6" custScaleX="184384">
        <dgm:presLayoutVars>
          <dgm:bulletEnabled val="1"/>
        </dgm:presLayoutVars>
      </dgm:prSet>
      <dgm:spPr/>
    </dgm:pt>
    <dgm:pt modelId="{D46E6F91-DFC3-4EE6-8E36-49887CED5E28}" type="pres">
      <dgm:prSet presAssocID="{CADA95ED-812E-4E8D-972A-3FD1703EB0D2}" presName="sibTrans" presStyleLbl="sibTrans2D1" presStyleIdx="4" presStyleCnt="5"/>
      <dgm:spPr/>
    </dgm:pt>
    <dgm:pt modelId="{545C9289-D1C5-4E8E-88DA-B5C1D1D581B0}" type="pres">
      <dgm:prSet presAssocID="{CADA95ED-812E-4E8D-972A-3FD1703EB0D2}" presName="connectorText" presStyleLbl="sibTrans2D1" presStyleIdx="4" presStyleCnt="5"/>
      <dgm:spPr/>
    </dgm:pt>
    <dgm:pt modelId="{35F35105-FCEA-4A8E-94AE-44B43F30214B}" type="pres">
      <dgm:prSet presAssocID="{51FAA707-CE23-4905-9C10-06D3D0D65592}" presName="node" presStyleLbl="node1" presStyleIdx="5" presStyleCnt="6" custScaleX="184384">
        <dgm:presLayoutVars>
          <dgm:bulletEnabled val="1"/>
        </dgm:presLayoutVars>
      </dgm:prSet>
      <dgm:spPr/>
    </dgm:pt>
  </dgm:ptLst>
  <dgm:cxnLst>
    <dgm:cxn modelId="{48838504-7FB5-4113-8403-A989D26CE085}" type="presOf" srcId="{CCC3DE4E-5AAF-F844-9035-A0E021FB2EA7}" destId="{55290667-37CD-4BC7-933D-77C0FC33E6B2}" srcOrd="0" destOrd="0" presId="urn:microsoft.com/office/officeart/2005/8/layout/process2"/>
    <dgm:cxn modelId="{A6D77E10-D016-8E41-9519-A057BE45B1F6}" type="presOf" srcId="{D5820B93-2E8E-B24E-A123-AC6900DD60EC}" destId="{0969FED9-078D-6643-8AFE-29A9626DA30E}" srcOrd="0" destOrd="0" presId="urn:microsoft.com/office/officeart/2005/8/layout/process2"/>
    <dgm:cxn modelId="{3EC0001D-36F4-D148-870D-08B86E3B368F}" type="presOf" srcId="{3FB146B3-A1F8-1A4A-B478-CC0F51010689}" destId="{945DCD82-F5FD-D549-A8E2-E97F73C1BB01}" srcOrd="0" destOrd="0" presId="urn:microsoft.com/office/officeart/2005/8/layout/process2"/>
    <dgm:cxn modelId="{B0D2532F-511B-413E-8390-04CB55A5751C}" srcId="{D0212F9D-99A1-764D-96B4-F18FB9C86EAE}" destId="{E0CFA724-583B-4D78-97EB-879821B85246}" srcOrd="4" destOrd="0" parTransId="{58389DB5-EFB0-4385-9541-DD7D1212D71A}" sibTransId="{CADA95ED-812E-4E8D-972A-3FD1703EB0D2}"/>
    <dgm:cxn modelId="{FA085A5F-37C4-F948-BE87-4F3B2DBE7514}" type="presOf" srcId="{2915F518-45CF-884D-9342-DE43CAC3DEE5}" destId="{364ABFE0-56E6-C640-B3FA-FBF05448482B}" srcOrd="0" destOrd="0" presId="urn:microsoft.com/office/officeart/2005/8/layout/process2"/>
    <dgm:cxn modelId="{FAD80741-2E38-3B40-96A5-9EBF7F5C9293}" srcId="{D0212F9D-99A1-764D-96B4-F18FB9C86EAE}" destId="{AE977287-5C1D-8643-9FF3-2EF1222F89D0}" srcOrd="3" destOrd="0" parTransId="{5D657489-2B74-FB4B-A5C8-4F86DA661C6F}" sibTransId="{CCC3DE4E-5AAF-F844-9035-A0E021FB2EA7}"/>
    <dgm:cxn modelId="{E0BE4944-6ED2-C548-A59D-C1A795A53EF1}" type="presOf" srcId="{7E6D4F96-8442-B249-925C-8A705510EAE6}" destId="{531F3EF8-98F3-B64B-8147-5B4E6828A585}" srcOrd="0" destOrd="0" presId="urn:microsoft.com/office/officeart/2005/8/layout/process2"/>
    <dgm:cxn modelId="{A0866345-F277-3645-84A4-4F709EBA6FD1}" type="presOf" srcId="{D0212F9D-99A1-764D-96B4-F18FB9C86EAE}" destId="{61BC7761-FAE9-4641-A8A2-049EDFDA4DFE}" srcOrd="0" destOrd="0" presId="urn:microsoft.com/office/officeart/2005/8/layout/process2"/>
    <dgm:cxn modelId="{98AEA96B-5BD6-443A-80FD-092A4804B35E}" type="presOf" srcId="{CCC3DE4E-5AAF-F844-9035-A0E021FB2EA7}" destId="{E31EA34A-6B16-47B7-98B4-9B9CAAA64BF3}" srcOrd="1" destOrd="0" presId="urn:microsoft.com/office/officeart/2005/8/layout/process2"/>
    <dgm:cxn modelId="{89C3F26C-8B89-49EB-84D1-F658D177245D}" type="presOf" srcId="{E0CFA724-583B-4D78-97EB-879821B85246}" destId="{4F80AD1B-64F5-41C1-8921-E1B5943EA59F}" srcOrd="0" destOrd="0" presId="urn:microsoft.com/office/officeart/2005/8/layout/process2"/>
    <dgm:cxn modelId="{30A7434D-EE8B-438C-873A-06FDA9C50442}" type="presOf" srcId="{CADA95ED-812E-4E8D-972A-3FD1703EB0D2}" destId="{545C9289-D1C5-4E8E-88DA-B5C1D1D581B0}" srcOrd="1" destOrd="0" presId="urn:microsoft.com/office/officeart/2005/8/layout/process2"/>
    <dgm:cxn modelId="{60AE1B6F-487E-EB46-B02A-FF7FDD47FA8C}" type="presOf" srcId="{0F409304-F290-FC46-B6BB-4F102CECCDFD}" destId="{C953C069-BCB0-7D44-8844-1E1DD8E067BB}" srcOrd="1" destOrd="0" presId="urn:microsoft.com/office/officeart/2005/8/layout/process2"/>
    <dgm:cxn modelId="{2CBAF250-C842-0D41-A58E-128012EC15A7}" type="presOf" srcId="{AE977287-5C1D-8643-9FF3-2EF1222F89D0}" destId="{EEB35017-1A18-F843-86F8-72C4D7F27F1A}" srcOrd="0" destOrd="0" presId="urn:microsoft.com/office/officeart/2005/8/layout/process2"/>
    <dgm:cxn modelId="{DF6AB187-59E4-6041-B2F0-796BB7BCB695}" type="presOf" srcId="{2915F518-45CF-884D-9342-DE43CAC3DEE5}" destId="{6D4AAA25-43D6-2744-82E4-5251D908063F}" srcOrd="1" destOrd="0" presId="urn:microsoft.com/office/officeart/2005/8/layout/process2"/>
    <dgm:cxn modelId="{0D40C589-1D86-0F4C-8BE4-2D610D99E509}" type="presOf" srcId="{0F409304-F290-FC46-B6BB-4F102CECCDFD}" destId="{D8828FB2-4167-734A-A521-FB7C331653A6}" srcOrd="0" destOrd="0" presId="urn:microsoft.com/office/officeart/2005/8/layout/process2"/>
    <dgm:cxn modelId="{29D7EA8B-9854-43BD-AE7B-7A939F33FD25}" type="presOf" srcId="{CADA95ED-812E-4E8D-972A-3FD1703EB0D2}" destId="{D46E6F91-DFC3-4EE6-8E36-49887CED5E28}" srcOrd="0" destOrd="0" presId="urn:microsoft.com/office/officeart/2005/8/layout/process2"/>
    <dgm:cxn modelId="{E465D894-7827-EB45-B23B-55F171AFB3FD}" srcId="{D0212F9D-99A1-764D-96B4-F18FB9C86EAE}" destId="{7E6D4F96-8442-B249-925C-8A705510EAE6}" srcOrd="1" destOrd="0" parTransId="{98EA996B-A95D-0146-B4EA-4E682E59715E}" sibTransId="{2915F518-45CF-884D-9342-DE43CAC3DEE5}"/>
    <dgm:cxn modelId="{12294BAA-6623-4031-9019-A60B815029F5}" srcId="{D0212F9D-99A1-764D-96B4-F18FB9C86EAE}" destId="{51FAA707-CE23-4905-9C10-06D3D0D65592}" srcOrd="5" destOrd="0" parTransId="{41AEC550-032C-4A1B-B1EE-886975567951}" sibTransId="{B17A719F-1833-43A3-A4D6-51BF1FB1D4D3}"/>
    <dgm:cxn modelId="{E93FA7D0-B612-B340-B5C8-EEF1F66A8600}" type="presOf" srcId="{BDF0276B-D97A-0F4B-A285-02EEAAD3B768}" destId="{7A9B7A00-C4ED-6B47-BFA7-19D6C557A1D5}" srcOrd="0" destOrd="0" presId="urn:microsoft.com/office/officeart/2005/8/layout/process2"/>
    <dgm:cxn modelId="{F5F246D2-0CC8-6047-B45A-58CF96CDB19A}" srcId="{D0212F9D-99A1-764D-96B4-F18FB9C86EAE}" destId="{D5820B93-2E8E-B24E-A123-AC6900DD60EC}" srcOrd="0" destOrd="0" parTransId="{08063487-6999-294F-9295-504713C723A6}" sibTransId="{BDF0276B-D97A-0F4B-A285-02EEAAD3B768}"/>
    <dgm:cxn modelId="{DB1E79E0-4C5C-DB4B-8366-D419B74CF72E}" type="presOf" srcId="{BDF0276B-D97A-0F4B-A285-02EEAAD3B768}" destId="{56EFDFAD-6890-6846-82EC-A9401D247749}" srcOrd="1" destOrd="0" presId="urn:microsoft.com/office/officeart/2005/8/layout/process2"/>
    <dgm:cxn modelId="{EACDD6E7-3087-4C7B-8591-2EF0C6E575D4}" type="presOf" srcId="{51FAA707-CE23-4905-9C10-06D3D0D65592}" destId="{35F35105-FCEA-4A8E-94AE-44B43F30214B}" srcOrd="0" destOrd="0" presId="urn:microsoft.com/office/officeart/2005/8/layout/process2"/>
    <dgm:cxn modelId="{2C8BE5F3-8B2B-1F4C-953F-90B17B18D558}" srcId="{D0212F9D-99A1-764D-96B4-F18FB9C86EAE}" destId="{3FB146B3-A1F8-1A4A-B478-CC0F51010689}" srcOrd="2" destOrd="0" parTransId="{59325783-F3AC-6D47-B41C-CD734322F065}" sibTransId="{0F409304-F290-FC46-B6BB-4F102CECCDFD}"/>
    <dgm:cxn modelId="{3D592091-C56C-3245-B524-38DD2DC363FF}" type="presParOf" srcId="{61BC7761-FAE9-4641-A8A2-049EDFDA4DFE}" destId="{0969FED9-078D-6643-8AFE-29A9626DA30E}" srcOrd="0" destOrd="0" presId="urn:microsoft.com/office/officeart/2005/8/layout/process2"/>
    <dgm:cxn modelId="{1DB1F134-4AC1-8147-B407-C1A3E8EA2FBA}" type="presParOf" srcId="{61BC7761-FAE9-4641-A8A2-049EDFDA4DFE}" destId="{7A9B7A00-C4ED-6B47-BFA7-19D6C557A1D5}" srcOrd="1" destOrd="0" presId="urn:microsoft.com/office/officeart/2005/8/layout/process2"/>
    <dgm:cxn modelId="{92D4CA81-DC7F-D34D-8B54-B03DEA5BDDD1}" type="presParOf" srcId="{7A9B7A00-C4ED-6B47-BFA7-19D6C557A1D5}" destId="{56EFDFAD-6890-6846-82EC-A9401D247749}" srcOrd="0" destOrd="0" presId="urn:microsoft.com/office/officeart/2005/8/layout/process2"/>
    <dgm:cxn modelId="{269086B9-3E4F-124B-A488-4D13DAD87B06}" type="presParOf" srcId="{61BC7761-FAE9-4641-A8A2-049EDFDA4DFE}" destId="{531F3EF8-98F3-B64B-8147-5B4E6828A585}" srcOrd="2" destOrd="0" presId="urn:microsoft.com/office/officeart/2005/8/layout/process2"/>
    <dgm:cxn modelId="{2F77DC0C-6521-9645-96BA-F6B9BFC9445B}" type="presParOf" srcId="{61BC7761-FAE9-4641-A8A2-049EDFDA4DFE}" destId="{364ABFE0-56E6-C640-B3FA-FBF05448482B}" srcOrd="3" destOrd="0" presId="urn:microsoft.com/office/officeart/2005/8/layout/process2"/>
    <dgm:cxn modelId="{C5CA87ED-C880-5241-993F-CC8656E63CFA}" type="presParOf" srcId="{364ABFE0-56E6-C640-B3FA-FBF05448482B}" destId="{6D4AAA25-43D6-2744-82E4-5251D908063F}" srcOrd="0" destOrd="0" presId="urn:microsoft.com/office/officeart/2005/8/layout/process2"/>
    <dgm:cxn modelId="{F8541C00-E473-D942-B55F-2107AF966496}" type="presParOf" srcId="{61BC7761-FAE9-4641-A8A2-049EDFDA4DFE}" destId="{945DCD82-F5FD-D549-A8E2-E97F73C1BB01}" srcOrd="4" destOrd="0" presId="urn:microsoft.com/office/officeart/2005/8/layout/process2"/>
    <dgm:cxn modelId="{6B557CD7-00B4-0E4A-91CA-BD7A048DB9B0}" type="presParOf" srcId="{61BC7761-FAE9-4641-A8A2-049EDFDA4DFE}" destId="{D8828FB2-4167-734A-A521-FB7C331653A6}" srcOrd="5" destOrd="0" presId="urn:microsoft.com/office/officeart/2005/8/layout/process2"/>
    <dgm:cxn modelId="{603658AE-F177-674A-B3B0-690895253D8F}" type="presParOf" srcId="{D8828FB2-4167-734A-A521-FB7C331653A6}" destId="{C953C069-BCB0-7D44-8844-1E1DD8E067BB}" srcOrd="0" destOrd="0" presId="urn:microsoft.com/office/officeart/2005/8/layout/process2"/>
    <dgm:cxn modelId="{8904C8BE-2452-2A4D-B9AC-C6FCBC2E36AA}" type="presParOf" srcId="{61BC7761-FAE9-4641-A8A2-049EDFDA4DFE}" destId="{EEB35017-1A18-F843-86F8-72C4D7F27F1A}" srcOrd="6" destOrd="0" presId="urn:microsoft.com/office/officeart/2005/8/layout/process2"/>
    <dgm:cxn modelId="{FB15192D-8421-46A0-8A96-E773676E8949}" type="presParOf" srcId="{61BC7761-FAE9-4641-A8A2-049EDFDA4DFE}" destId="{55290667-37CD-4BC7-933D-77C0FC33E6B2}" srcOrd="7" destOrd="0" presId="urn:microsoft.com/office/officeart/2005/8/layout/process2"/>
    <dgm:cxn modelId="{FCF03062-6343-49EE-9310-7374FB4A8D09}" type="presParOf" srcId="{55290667-37CD-4BC7-933D-77C0FC33E6B2}" destId="{E31EA34A-6B16-47B7-98B4-9B9CAAA64BF3}" srcOrd="0" destOrd="0" presId="urn:microsoft.com/office/officeart/2005/8/layout/process2"/>
    <dgm:cxn modelId="{B1654921-5E84-4A23-9579-08B61BD8FFF1}" type="presParOf" srcId="{61BC7761-FAE9-4641-A8A2-049EDFDA4DFE}" destId="{4F80AD1B-64F5-41C1-8921-E1B5943EA59F}" srcOrd="8" destOrd="0" presId="urn:microsoft.com/office/officeart/2005/8/layout/process2"/>
    <dgm:cxn modelId="{4C03332E-D97F-4DC3-82D7-2B663BEFBC32}" type="presParOf" srcId="{61BC7761-FAE9-4641-A8A2-049EDFDA4DFE}" destId="{D46E6F91-DFC3-4EE6-8E36-49887CED5E28}" srcOrd="9" destOrd="0" presId="urn:microsoft.com/office/officeart/2005/8/layout/process2"/>
    <dgm:cxn modelId="{183B82A7-E6D7-4310-847E-891C304E68E1}" type="presParOf" srcId="{D46E6F91-DFC3-4EE6-8E36-49887CED5E28}" destId="{545C9289-D1C5-4E8E-88DA-B5C1D1D581B0}" srcOrd="0" destOrd="0" presId="urn:microsoft.com/office/officeart/2005/8/layout/process2"/>
    <dgm:cxn modelId="{B2CD3BBD-E57E-4232-83C4-84E288A1C679}" type="presParOf" srcId="{61BC7761-FAE9-4641-A8A2-049EDFDA4DFE}" destId="{35F35105-FCEA-4A8E-94AE-44B43F30214B}" srcOrd="10"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E5479-0275-4169-B7F2-508AA74FA3B3}" type="doc">
      <dgm:prSet loTypeId="urn:microsoft.com/office/officeart/2005/8/layout/hierarchy3" loCatId="relationship" qsTypeId="urn:microsoft.com/office/officeart/2005/8/quickstyle/simple5" qsCatId="simple" csTypeId="urn:microsoft.com/office/officeart/2005/8/colors/accent1_2" csCatId="accent1" phldr="1"/>
      <dgm:spPr/>
      <dgm:t>
        <a:bodyPr/>
        <a:lstStyle/>
        <a:p>
          <a:endParaRPr lang="de-CH"/>
        </a:p>
      </dgm:t>
    </dgm:pt>
    <dgm:pt modelId="{D4923968-435E-4582-8C42-050BFE1CA6A0}">
      <dgm:prSet phldrT="[Text]" custT="1"/>
      <dgm:spPr/>
      <dgm:t>
        <a:bodyPr/>
        <a:lstStyle/>
        <a:p>
          <a:r>
            <a:rPr lang="de-CH" sz="2000">
              <a:solidFill>
                <a:schemeClr val="tx1"/>
              </a:solidFill>
            </a:rPr>
            <a:t>Methodisches Vorgehen</a:t>
          </a:r>
        </a:p>
      </dgm:t>
    </dgm:pt>
    <dgm:pt modelId="{02EC4B65-D430-4553-A1BD-E4ED0CC8CC5D}" type="parTrans" cxnId="{1C4CEB7C-787F-4AC5-ADDD-BF4FEA92596F}">
      <dgm:prSet/>
      <dgm:spPr/>
      <dgm:t>
        <a:bodyPr/>
        <a:lstStyle/>
        <a:p>
          <a:endParaRPr lang="de-CH">
            <a:solidFill>
              <a:schemeClr val="tx1"/>
            </a:solidFill>
          </a:endParaRPr>
        </a:p>
      </dgm:t>
    </dgm:pt>
    <dgm:pt modelId="{EAFD9C91-5DCC-411F-9EDE-17CC4573B6A5}" type="sibTrans" cxnId="{1C4CEB7C-787F-4AC5-ADDD-BF4FEA92596F}">
      <dgm:prSet/>
      <dgm:spPr/>
      <dgm:t>
        <a:bodyPr/>
        <a:lstStyle/>
        <a:p>
          <a:endParaRPr lang="de-CH">
            <a:solidFill>
              <a:schemeClr val="tx1"/>
            </a:solidFill>
          </a:endParaRPr>
        </a:p>
      </dgm:t>
    </dgm:pt>
    <dgm:pt modelId="{49BAEDE9-9FFB-474A-81A7-46AC50DD0F62}">
      <dgm:prSet phldrT="[Text]" custT="1"/>
      <dgm:spPr/>
      <dgm:t>
        <a:bodyPr/>
        <a:lstStyle/>
        <a:p>
          <a:r>
            <a:rPr lang="de-CH" sz="1050" dirty="0"/>
            <a:t>Identifikation von Schlüsselpersonen pro Kanton</a:t>
          </a:r>
        </a:p>
      </dgm:t>
    </dgm:pt>
    <dgm:pt modelId="{B539CBBF-EAD3-495C-BFDE-A84EFBC53343}" type="parTrans" cxnId="{1D9EFAD4-49D4-46D1-8C45-E3521B17C042}">
      <dgm:prSet/>
      <dgm:spPr/>
      <dgm:t>
        <a:bodyPr/>
        <a:lstStyle/>
        <a:p>
          <a:endParaRPr lang="de-CH">
            <a:solidFill>
              <a:schemeClr val="tx1"/>
            </a:solidFill>
          </a:endParaRPr>
        </a:p>
      </dgm:t>
    </dgm:pt>
    <dgm:pt modelId="{EB22A798-17AD-4500-B0D5-26DCB92259BE}" type="sibTrans" cxnId="{1D9EFAD4-49D4-46D1-8C45-E3521B17C042}">
      <dgm:prSet/>
      <dgm:spPr/>
      <dgm:t>
        <a:bodyPr/>
        <a:lstStyle/>
        <a:p>
          <a:endParaRPr lang="de-CH">
            <a:solidFill>
              <a:schemeClr val="tx1"/>
            </a:solidFill>
          </a:endParaRPr>
        </a:p>
      </dgm:t>
    </dgm:pt>
    <dgm:pt modelId="{68C7F1C4-1D47-4E4C-952A-37B0FAC3536D}">
      <dgm:prSet phldrT="[Text]" custT="1"/>
      <dgm:spPr/>
      <dgm:t>
        <a:bodyPr/>
        <a:lstStyle/>
        <a:p>
          <a:r>
            <a:rPr lang="de-CH" sz="1050" dirty="0"/>
            <a:t>Zusammenfassende Auswertung pro Kanton</a:t>
          </a:r>
        </a:p>
      </dgm:t>
    </dgm:pt>
    <dgm:pt modelId="{1C0EBF5C-1423-4539-9C9B-AD29EA4717B6}" type="parTrans" cxnId="{98B2DCE9-9D1F-4139-9B58-694BC9F5E289}">
      <dgm:prSet/>
      <dgm:spPr/>
      <dgm:t>
        <a:bodyPr/>
        <a:lstStyle/>
        <a:p>
          <a:endParaRPr lang="de-CH">
            <a:solidFill>
              <a:schemeClr val="tx1"/>
            </a:solidFill>
          </a:endParaRPr>
        </a:p>
      </dgm:t>
    </dgm:pt>
    <dgm:pt modelId="{2258C101-C308-4A11-B13B-29C7122E908D}" type="sibTrans" cxnId="{98B2DCE9-9D1F-4139-9B58-694BC9F5E289}">
      <dgm:prSet/>
      <dgm:spPr/>
      <dgm:t>
        <a:bodyPr/>
        <a:lstStyle/>
        <a:p>
          <a:endParaRPr lang="de-CH">
            <a:solidFill>
              <a:schemeClr val="tx1"/>
            </a:solidFill>
          </a:endParaRPr>
        </a:p>
      </dgm:t>
    </dgm:pt>
    <dgm:pt modelId="{7B5721E5-4941-42BB-9C63-0F5285226F66}">
      <dgm:prSet phldrT="[Text]" custT="1"/>
      <dgm:spPr/>
      <dgm:t>
        <a:bodyPr/>
        <a:lstStyle/>
        <a:p>
          <a:r>
            <a:rPr lang="fr-FR" sz="2000" dirty="0">
              <a:solidFill>
                <a:schemeClr val="tx1"/>
              </a:solidFill>
            </a:rPr>
            <a:t>Approche méthodologique</a:t>
          </a:r>
          <a:endParaRPr lang="de-CH" sz="2000" dirty="0">
            <a:solidFill>
              <a:schemeClr val="tx1"/>
            </a:solidFill>
          </a:endParaRPr>
        </a:p>
      </dgm:t>
    </dgm:pt>
    <dgm:pt modelId="{4E6445C0-9980-4523-931F-05064C5D9D22}" type="parTrans" cxnId="{1AE605C4-E123-46E3-B3D2-430D644C09DD}">
      <dgm:prSet/>
      <dgm:spPr/>
      <dgm:t>
        <a:bodyPr/>
        <a:lstStyle/>
        <a:p>
          <a:endParaRPr lang="de-CH">
            <a:solidFill>
              <a:schemeClr val="tx1"/>
            </a:solidFill>
          </a:endParaRPr>
        </a:p>
      </dgm:t>
    </dgm:pt>
    <dgm:pt modelId="{889D0F2A-E123-46AF-BC0D-3BC5C63FCB96}" type="sibTrans" cxnId="{1AE605C4-E123-46E3-B3D2-430D644C09DD}">
      <dgm:prSet/>
      <dgm:spPr/>
      <dgm:t>
        <a:bodyPr/>
        <a:lstStyle/>
        <a:p>
          <a:endParaRPr lang="de-CH">
            <a:solidFill>
              <a:schemeClr val="tx1"/>
            </a:solidFill>
          </a:endParaRPr>
        </a:p>
      </dgm:t>
    </dgm:pt>
    <dgm:pt modelId="{0612629A-DA39-4F83-97C6-EF5B24DB5166}">
      <dgm:prSet phldrT="[Text]" custT="1"/>
      <dgm:spPr/>
      <dgm:t>
        <a:bodyPr/>
        <a:lstStyle/>
        <a:p>
          <a:pPr>
            <a:buFont typeface="+mj-lt"/>
            <a:buAutoNum type="arabicPeriod"/>
          </a:pPr>
          <a:r>
            <a:rPr lang="fr-FR" sz="1100" b="0" dirty="0"/>
            <a:t>Analyse synthétique par canton</a:t>
          </a:r>
          <a:endParaRPr lang="de-CH" sz="1100" b="0" dirty="0"/>
        </a:p>
      </dgm:t>
    </dgm:pt>
    <dgm:pt modelId="{61AEE12D-256D-4F46-91E9-DC9C2330B5CD}" type="parTrans" cxnId="{D65EA83A-BF71-44E0-A69C-47F04D5848CA}">
      <dgm:prSet/>
      <dgm:spPr/>
      <dgm:t>
        <a:bodyPr/>
        <a:lstStyle/>
        <a:p>
          <a:endParaRPr lang="de-CH">
            <a:solidFill>
              <a:schemeClr val="tx1"/>
            </a:solidFill>
          </a:endParaRPr>
        </a:p>
      </dgm:t>
    </dgm:pt>
    <dgm:pt modelId="{92D38115-B5C7-4E5B-A417-8C5464F3FC3B}" type="sibTrans" cxnId="{D65EA83A-BF71-44E0-A69C-47F04D5848CA}">
      <dgm:prSet/>
      <dgm:spPr/>
      <dgm:t>
        <a:bodyPr/>
        <a:lstStyle/>
        <a:p>
          <a:endParaRPr lang="de-CH">
            <a:solidFill>
              <a:schemeClr val="tx1"/>
            </a:solidFill>
          </a:endParaRPr>
        </a:p>
      </dgm:t>
    </dgm:pt>
    <dgm:pt modelId="{9605B69E-9BAD-48B0-BFFF-83C2D227CC92}">
      <dgm:prSet custT="1"/>
      <dgm:spPr/>
      <dgm:t>
        <a:bodyPr/>
        <a:lstStyle/>
        <a:p>
          <a:r>
            <a:rPr lang="fr-FR" sz="1100" b="0" dirty="0"/>
            <a:t>Identification des personnes-clés par canton</a:t>
          </a:r>
          <a:endParaRPr lang="de-CH" sz="1100" b="0" dirty="0"/>
        </a:p>
      </dgm:t>
    </dgm:pt>
    <dgm:pt modelId="{695576D7-E0AA-4703-ADBC-79AB6380AE95}" type="parTrans" cxnId="{3C0CBED8-0EC4-447F-9F8A-6CF7E4B08C50}">
      <dgm:prSet/>
      <dgm:spPr/>
      <dgm:t>
        <a:bodyPr/>
        <a:lstStyle/>
        <a:p>
          <a:endParaRPr lang="de-CH">
            <a:solidFill>
              <a:schemeClr val="tx1"/>
            </a:solidFill>
          </a:endParaRPr>
        </a:p>
      </dgm:t>
    </dgm:pt>
    <dgm:pt modelId="{724A9258-92EB-4A59-8132-215F15DA63BC}" type="sibTrans" cxnId="{3C0CBED8-0EC4-447F-9F8A-6CF7E4B08C50}">
      <dgm:prSet/>
      <dgm:spPr/>
      <dgm:t>
        <a:bodyPr/>
        <a:lstStyle/>
        <a:p>
          <a:endParaRPr lang="de-CH">
            <a:solidFill>
              <a:schemeClr val="tx1"/>
            </a:solidFill>
          </a:endParaRPr>
        </a:p>
      </dgm:t>
    </dgm:pt>
    <dgm:pt modelId="{7D2597D1-603E-490F-A95F-E042225036E2}">
      <dgm:prSet custT="1"/>
      <dgm:spPr/>
      <dgm:t>
        <a:bodyPr/>
        <a:lstStyle/>
        <a:p>
          <a:r>
            <a:rPr lang="fr-CH" sz="1100" b="0" dirty="0"/>
            <a:t>Contact par courriel avec les directions des services cantonaux </a:t>
          </a:r>
          <a:endParaRPr lang="de-CH" sz="1100" b="0" dirty="0"/>
        </a:p>
      </dgm:t>
    </dgm:pt>
    <dgm:pt modelId="{DB4C1654-2822-489D-8C8F-1D4D75274922}" type="parTrans" cxnId="{5D045A65-F845-462F-82C5-62888CC40A75}">
      <dgm:prSet/>
      <dgm:spPr/>
      <dgm:t>
        <a:bodyPr/>
        <a:lstStyle/>
        <a:p>
          <a:endParaRPr lang="de-CH">
            <a:solidFill>
              <a:schemeClr val="tx1"/>
            </a:solidFill>
          </a:endParaRPr>
        </a:p>
      </dgm:t>
    </dgm:pt>
    <dgm:pt modelId="{14A75222-D32E-47AD-AD00-20A4F27E00B4}" type="sibTrans" cxnId="{5D045A65-F845-462F-82C5-62888CC40A75}">
      <dgm:prSet/>
      <dgm:spPr/>
      <dgm:t>
        <a:bodyPr/>
        <a:lstStyle/>
        <a:p>
          <a:endParaRPr lang="de-CH">
            <a:solidFill>
              <a:schemeClr val="tx1"/>
            </a:solidFill>
          </a:endParaRPr>
        </a:p>
      </dgm:t>
    </dgm:pt>
    <dgm:pt modelId="{837ABA47-64D7-4BFE-B798-26CB1E042D30}">
      <dgm:prSet custT="1"/>
      <dgm:spPr/>
      <dgm:t>
        <a:bodyPr/>
        <a:lstStyle/>
        <a:p>
          <a:pPr>
            <a:buFont typeface="+mj-lt"/>
            <a:buAutoNum type="arabicPeriod"/>
          </a:pPr>
          <a:r>
            <a:rPr lang="fr-CH" sz="1100" b="0"/>
            <a:t>Contact par courriel avec les personnes-clés (niveau opérationnel)</a:t>
          </a:r>
          <a:endParaRPr lang="de-CH" sz="1100" b="0"/>
        </a:p>
      </dgm:t>
    </dgm:pt>
    <dgm:pt modelId="{E9994381-E370-46EB-A264-DF81F76FC867}" type="parTrans" cxnId="{7A922A67-B9F6-4389-BFEA-AF1DBFC1A5BF}">
      <dgm:prSet/>
      <dgm:spPr/>
      <dgm:t>
        <a:bodyPr/>
        <a:lstStyle/>
        <a:p>
          <a:endParaRPr lang="de-CH">
            <a:solidFill>
              <a:schemeClr val="tx1"/>
            </a:solidFill>
          </a:endParaRPr>
        </a:p>
      </dgm:t>
    </dgm:pt>
    <dgm:pt modelId="{38399830-C457-4D07-BE42-2A9458442E44}" type="sibTrans" cxnId="{7A922A67-B9F6-4389-BFEA-AF1DBFC1A5BF}">
      <dgm:prSet/>
      <dgm:spPr/>
      <dgm:t>
        <a:bodyPr/>
        <a:lstStyle/>
        <a:p>
          <a:endParaRPr lang="de-CH">
            <a:solidFill>
              <a:schemeClr val="tx1"/>
            </a:solidFill>
          </a:endParaRPr>
        </a:p>
      </dgm:t>
    </dgm:pt>
    <dgm:pt modelId="{F1EFD6A5-013D-461D-A7DB-960D021F5C07}">
      <dgm:prSet custT="1"/>
      <dgm:spPr/>
      <dgm:t>
        <a:bodyPr/>
        <a:lstStyle/>
        <a:p>
          <a:pPr>
            <a:buFont typeface="+mj-lt"/>
            <a:buAutoNum type="arabicPeriod"/>
          </a:pPr>
          <a:r>
            <a:rPr lang="fr-CH" sz="1100" b="0" dirty="0"/>
            <a:t>Prise de rendez-vous pour des entretiens par canton (dans l’idéal, rencontrer plusieurs personnes à la fois) </a:t>
          </a:r>
          <a:endParaRPr lang="de-CH" sz="1100" b="0" dirty="0"/>
        </a:p>
      </dgm:t>
    </dgm:pt>
    <dgm:pt modelId="{F80A2F50-0DE4-4A8B-9EC7-168901722DE9}" type="parTrans" cxnId="{8FA4D95A-8C47-49B3-94D6-C196DD35BFFA}">
      <dgm:prSet/>
      <dgm:spPr/>
      <dgm:t>
        <a:bodyPr/>
        <a:lstStyle/>
        <a:p>
          <a:endParaRPr lang="de-CH">
            <a:solidFill>
              <a:schemeClr val="tx1"/>
            </a:solidFill>
          </a:endParaRPr>
        </a:p>
      </dgm:t>
    </dgm:pt>
    <dgm:pt modelId="{6E144F48-6966-472A-A8FE-88ADC9274F30}" type="sibTrans" cxnId="{8FA4D95A-8C47-49B3-94D6-C196DD35BFFA}">
      <dgm:prSet/>
      <dgm:spPr/>
      <dgm:t>
        <a:bodyPr/>
        <a:lstStyle/>
        <a:p>
          <a:endParaRPr lang="de-CH">
            <a:solidFill>
              <a:schemeClr val="tx1"/>
            </a:solidFill>
          </a:endParaRPr>
        </a:p>
      </dgm:t>
    </dgm:pt>
    <dgm:pt modelId="{1EA2D1C8-25DF-4C14-B844-0FC4333A74FE}">
      <dgm:prSet custT="1"/>
      <dgm:spPr/>
      <dgm:t>
        <a:bodyPr/>
        <a:lstStyle/>
        <a:p>
          <a:r>
            <a:rPr lang="de-CH" sz="1100" b="0" err="1"/>
            <a:t>Bref</a:t>
          </a:r>
          <a:r>
            <a:rPr lang="de-CH" sz="1100" b="0"/>
            <a:t> questionnaire en </a:t>
          </a:r>
          <a:r>
            <a:rPr lang="de-CH" sz="1100" b="0" err="1"/>
            <a:t>ligne</a:t>
          </a:r>
          <a:endParaRPr lang="de-CH" sz="1100" b="0"/>
        </a:p>
      </dgm:t>
    </dgm:pt>
    <dgm:pt modelId="{591DBB96-BAA0-42DF-8BDA-3B45C1939FAA}" type="parTrans" cxnId="{7D670C61-32C6-4AD1-A5FD-BA5F7EA793D2}">
      <dgm:prSet/>
      <dgm:spPr/>
      <dgm:t>
        <a:bodyPr/>
        <a:lstStyle/>
        <a:p>
          <a:endParaRPr lang="de-CH">
            <a:solidFill>
              <a:schemeClr val="tx1"/>
            </a:solidFill>
          </a:endParaRPr>
        </a:p>
      </dgm:t>
    </dgm:pt>
    <dgm:pt modelId="{211D3997-8628-4315-9168-344AE9452E30}" type="sibTrans" cxnId="{7D670C61-32C6-4AD1-A5FD-BA5F7EA793D2}">
      <dgm:prSet/>
      <dgm:spPr/>
      <dgm:t>
        <a:bodyPr/>
        <a:lstStyle/>
        <a:p>
          <a:endParaRPr lang="de-CH">
            <a:solidFill>
              <a:schemeClr val="tx1"/>
            </a:solidFill>
          </a:endParaRPr>
        </a:p>
      </dgm:t>
    </dgm:pt>
    <dgm:pt modelId="{23E02481-F9B2-4D81-99AB-6791822892DC}">
      <dgm:prSet custT="1"/>
      <dgm:spPr/>
      <dgm:t>
        <a:bodyPr/>
        <a:lstStyle/>
        <a:p>
          <a:r>
            <a:rPr lang="de-CH" sz="1100" b="0" dirty="0"/>
            <a:t>Analyse des </a:t>
          </a:r>
          <a:r>
            <a:rPr lang="de-CH" sz="1100" b="0" dirty="0" err="1"/>
            <a:t>réponses</a:t>
          </a:r>
          <a:r>
            <a:rPr lang="de-CH" sz="1100" b="0" dirty="0"/>
            <a:t> au </a:t>
          </a:r>
          <a:r>
            <a:rPr lang="de-CH" sz="1100" b="0" dirty="0" err="1"/>
            <a:t>questionnaire</a:t>
          </a:r>
          <a:r>
            <a:rPr lang="de-CH" sz="1100" b="0" dirty="0"/>
            <a:t> et de </a:t>
          </a:r>
          <a:r>
            <a:rPr lang="de-CH" sz="1100" b="0" dirty="0" err="1"/>
            <a:t>documents</a:t>
          </a:r>
          <a:endParaRPr lang="de-CH" sz="1100" b="0" dirty="0"/>
        </a:p>
      </dgm:t>
    </dgm:pt>
    <dgm:pt modelId="{0642DBCD-9531-40A8-896F-4409BC212FC3}" type="parTrans" cxnId="{0530A9BE-982A-43E2-A483-DBEEF79973BD}">
      <dgm:prSet/>
      <dgm:spPr/>
      <dgm:t>
        <a:bodyPr/>
        <a:lstStyle/>
        <a:p>
          <a:endParaRPr lang="de-CH">
            <a:solidFill>
              <a:schemeClr val="tx1"/>
            </a:solidFill>
          </a:endParaRPr>
        </a:p>
      </dgm:t>
    </dgm:pt>
    <dgm:pt modelId="{860D0AAB-98D2-4E8C-9CAD-4165E39BA156}" type="sibTrans" cxnId="{0530A9BE-982A-43E2-A483-DBEEF79973BD}">
      <dgm:prSet/>
      <dgm:spPr/>
      <dgm:t>
        <a:bodyPr/>
        <a:lstStyle/>
        <a:p>
          <a:endParaRPr lang="de-CH">
            <a:solidFill>
              <a:schemeClr val="tx1"/>
            </a:solidFill>
          </a:endParaRPr>
        </a:p>
      </dgm:t>
    </dgm:pt>
    <dgm:pt modelId="{41E768A9-CF90-4D66-91D0-39CD951F16C8}">
      <dgm:prSet custT="1"/>
      <dgm:spPr/>
      <dgm:t>
        <a:bodyPr/>
        <a:lstStyle/>
        <a:p>
          <a:pPr>
            <a:buFont typeface="+mj-lt"/>
            <a:buAutoNum type="arabicPeriod"/>
          </a:pPr>
          <a:r>
            <a:rPr lang="de-CH" sz="1100" b="0" dirty="0"/>
            <a:t>Réalisation des </a:t>
          </a:r>
          <a:r>
            <a:rPr lang="de-CH" sz="1100" b="0" dirty="0" err="1"/>
            <a:t>entretiens</a:t>
          </a:r>
          <a:endParaRPr lang="de-CH" sz="1100" b="0" dirty="0"/>
        </a:p>
      </dgm:t>
    </dgm:pt>
    <dgm:pt modelId="{8C3A4270-242F-41B2-84E9-2CC6B036B64E}" type="parTrans" cxnId="{3F979317-BBC5-4630-99B3-A476229AE05B}">
      <dgm:prSet/>
      <dgm:spPr/>
      <dgm:t>
        <a:bodyPr/>
        <a:lstStyle/>
        <a:p>
          <a:endParaRPr lang="de-CH">
            <a:solidFill>
              <a:schemeClr val="tx1"/>
            </a:solidFill>
          </a:endParaRPr>
        </a:p>
      </dgm:t>
    </dgm:pt>
    <dgm:pt modelId="{D2DD2C8A-5396-4E7B-9C4F-F67E78986B16}" type="sibTrans" cxnId="{3F979317-BBC5-4630-99B3-A476229AE05B}">
      <dgm:prSet/>
      <dgm:spPr/>
      <dgm:t>
        <a:bodyPr/>
        <a:lstStyle/>
        <a:p>
          <a:endParaRPr lang="de-CH">
            <a:solidFill>
              <a:schemeClr val="tx1"/>
            </a:solidFill>
          </a:endParaRPr>
        </a:p>
      </dgm:t>
    </dgm:pt>
    <dgm:pt modelId="{E1E285CB-38EF-4989-A7FF-C35A818FA8A4}">
      <dgm:prSet phldrT="[Text]" custT="1"/>
      <dgm:spPr/>
      <dgm:t>
        <a:bodyPr/>
        <a:lstStyle/>
        <a:p>
          <a:r>
            <a:rPr lang="de-DE" sz="1050" dirty="0"/>
            <a:t>E-Mail-Kontakt mit Leitungspersonen der kantonalen Dienste / Ämter</a:t>
          </a:r>
          <a:endParaRPr lang="de-CH" sz="1050" dirty="0"/>
        </a:p>
      </dgm:t>
    </dgm:pt>
    <dgm:pt modelId="{16251C62-3107-4A6F-AB7D-9F2B4B8DBFD1}" type="parTrans" cxnId="{6423DCA5-8042-44AE-B012-F3D1004C8192}">
      <dgm:prSet/>
      <dgm:spPr/>
      <dgm:t>
        <a:bodyPr/>
        <a:lstStyle/>
        <a:p>
          <a:endParaRPr lang="de-CH">
            <a:solidFill>
              <a:schemeClr val="tx1"/>
            </a:solidFill>
          </a:endParaRPr>
        </a:p>
      </dgm:t>
    </dgm:pt>
    <dgm:pt modelId="{95836145-6B55-4223-837C-3A44B18F6789}" type="sibTrans" cxnId="{6423DCA5-8042-44AE-B012-F3D1004C8192}">
      <dgm:prSet/>
      <dgm:spPr/>
      <dgm:t>
        <a:bodyPr/>
        <a:lstStyle/>
        <a:p>
          <a:endParaRPr lang="de-CH">
            <a:solidFill>
              <a:schemeClr val="tx1"/>
            </a:solidFill>
          </a:endParaRPr>
        </a:p>
      </dgm:t>
    </dgm:pt>
    <dgm:pt modelId="{9B2A45CD-8787-4004-A52B-FB1DF8AEBAFF}">
      <dgm:prSet phldrT="[Text]" custT="1"/>
      <dgm:spPr/>
      <dgm:t>
        <a:bodyPr/>
        <a:lstStyle/>
        <a:p>
          <a:r>
            <a:rPr lang="de-DE" sz="1050"/>
            <a:t>E-Mail-Kontakt mit Schlüsselpersonen auf der operativen Ebene</a:t>
          </a:r>
          <a:endParaRPr lang="de-CH" sz="1050"/>
        </a:p>
      </dgm:t>
    </dgm:pt>
    <dgm:pt modelId="{283587F4-05DB-40AB-AB2F-AF0A81ADA613}" type="parTrans" cxnId="{0E733BF7-3418-4F21-8693-C788D3B9B2F7}">
      <dgm:prSet/>
      <dgm:spPr/>
      <dgm:t>
        <a:bodyPr/>
        <a:lstStyle/>
        <a:p>
          <a:endParaRPr lang="de-CH">
            <a:solidFill>
              <a:schemeClr val="tx1"/>
            </a:solidFill>
          </a:endParaRPr>
        </a:p>
      </dgm:t>
    </dgm:pt>
    <dgm:pt modelId="{880A066A-A7DA-4DBC-8F5D-8DD7FA184ABE}" type="sibTrans" cxnId="{0E733BF7-3418-4F21-8693-C788D3B9B2F7}">
      <dgm:prSet/>
      <dgm:spPr/>
      <dgm:t>
        <a:bodyPr/>
        <a:lstStyle/>
        <a:p>
          <a:endParaRPr lang="de-CH">
            <a:solidFill>
              <a:schemeClr val="tx1"/>
            </a:solidFill>
          </a:endParaRPr>
        </a:p>
      </dgm:t>
    </dgm:pt>
    <dgm:pt modelId="{740759F6-6C6F-42DF-8BB1-D3A1B17FC25E}">
      <dgm:prSet phldrT="[Text]" custT="1"/>
      <dgm:spPr/>
      <dgm:t>
        <a:bodyPr/>
        <a:lstStyle/>
        <a:p>
          <a:r>
            <a:rPr lang="de-DE" sz="1050" dirty="0"/>
            <a:t>Termine für Interviews pro Kanton vereinbaren (im Idealfall mehrere Personen gleichzeitig treffen)</a:t>
          </a:r>
          <a:endParaRPr lang="de-CH" sz="1050" dirty="0"/>
        </a:p>
      </dgm:t>
    </dgm:pt>
    <dgm:pt modelId="{FDB4961B-9DB9-4374-9CFC-33876B2543EF}" type="parTrans" cxnId="{A24B9982-72AD-4DB6-8F8B-A2D93E0E56E7}">
      <dgm:prSet/>
      <dgm:spPr/>
      <dgm:t>
        <a:bodyPr/>
        <a:lstStyle/>
        <a:p>
          <a:endParaRPr lang="de-CH">
            <a:solidFill>
              <a:schemeClr val="tx1"/>
            </a:solidFill>
          </a:endParaRPr>
        </a:p>
      </dgm:t>
    </dgm:pt>
    <dgm:pt modelId="{BD64E2C2-34A7-4F44-B7C8-B6C931739356}" type="sibTrans" cxnId="{A24B9982-72AD-4DB6-8F8B-A2D93E0E56E7}">
      <dgm:prSet/>
      <dgm:spPr/>
      <dgm:t>
        <a:bodyPr/>
        <a:lstStyle/>
        <a:p>
          <a:endParaRPr lang="de-CH">
            <a:solidFill>
              <a:schemeClr val="tx1"/>
            </a:solidFill>
          </a:endParaRPr>
        </a:p>
      </dgm:t>
    </dgm:pt>
    <dgm:pt modelId="{D3755667-5D68-40B4-8BFB-5886541E1994}">
      <dgm:prSet phldrT="[Text]" custT="1"/>
      <dgm:spPr/>
      <dgm:t>
        <a:bodyPr/>
        <a:lstStyle/>
        <a:p>
          <a:r>
            <a:rPr lang="de-CH" sz="1050" dirty="0"/>
            <a:t>Online-Kurzfragebogen</a:t>
          </a:r>
        </a:p>
      </dgm:t>
    </dgm:pt>
    <dgm:pt modelId="{DFDA514E-67BB-4B13-A459-AE151D6D426C}" type="parTrans" cxnId="{72BB7A7A-9C1B-4CBA-9FD7-473E16A69734}">
      <dgm:prSet/>
      <dgm:spPr/>
      <dgm:t>
        <a:bodyPr/>
        <a:lstStyle/>
        <a:p>
          <a:endParaRPr lang="de-CH">
            <a:solidFill>
              <a:schemeClr val="tx1"/>
            </a:solidFill>
          </a:endParaRPr>
        </a:p>
      </dgm:t>
    </dgm:pt>
    <dgm:pt modelId="{90A02D38-141A-4379-AA41-753ABF855A3D}" type="sibTrans" cxnId="{72BB7A7A-9C1B-4CBA-9FD7-473E16A69734}">
      <dgm:prSet/>
      <dgm:spPr/>
      <dgm:t>
        <a:bodyPr/>
        <a:lstStyle/>
        <a:p>
          <a:endParaRPr lang="de-CH">
            <a:solidFill>
              <a:schemeClr val="tx1"/>
            </a:solidFill>
          </a:endParaRPr>
        </a:p>
      </dgm:t>
    </dgm:pt>
    <dgm:pt modelId="{2089A829-15E4-4C2A-8F81-8D2151D58D72}">
      <dgm:prSet phldrT="[Text]" custT="1"/>
      <dgm:spPr/>
      <dgm:t>
        <a:bodyPr/>
        <a:lstStyle/>
        <a:p>
          <a:r>
            <a:rPr lang="de-CH" sz="1050"/>
            <a:t>Auswertung Kurzfragebogen und Dokumentenanalyse</a:t>
          </a:r>
        </a:p>
      </dgm:t>
    </dgm:pt>
    <dgm:pt modelId="{4E8494BF-1DA6-44DF-99DB-7695CEA0C021}" type="parTrans" cxnId="{0C1A47BD-C95D-42E5-BBBB-E0B9FBFB1BDF}">
      <dgm:prSet/>
      <dgm:spPr/>
      <dgm:t>
        <a:bodyPr/>
        <a:lstStyle/>
        <a:p>
          <a:endParaRPr lang="de-CH">
            <a:solidFill>
              <a:schemeClr val="tx1"/>
            </a:solidFill>
          </a:endParaRPr>
        </a:p>
      </dgm:t>
    </dgm:pt>
    <dgm:pt modelId="{5FBE79B7-5BAC-4045-AB9D-AD964BF98753}" type="sibTrans" cxnId="{0C1A47BD-C95D-42E5-BBBB-E0B9FBFB1BDF}">
      <dgm:prSet/>
      <dgm:spPr/>
      <dgm:t>
        <a:bodyPr/>
        <a:lstStyle/>
        <a:p>
          <a:endParaRPr lang="de-CH">
            <a:solidFill>
              <a:schemeClr val="tx1"/>
            </a:solidFill>
          </a:endParaRPr>
        </a:p>
      </dgm:t>
    </dgm:pt>
    <dgm:pt modelId="{2ED2C181-AC08-4177-85F7-323BEA2D97D6}">
      <dgm:prSet phldrT="[Text]" custT="1"/>
      <dgm:spPr/>
      <dgm:t>
        <a:bodyPr/>
        <a:lstStyle/>
        <a:p>
          <a:r>
            <a:rPr lang="de-DE" sz="1050" dirty="0"/>
            <a:t>Durchführung der Interviews pro Kanton</a:t>
          </a:r>
          <a:endParaRPr lang="de-CH" sz="1050" dirty="0"/>
        </a:p>
      </dgm:t>
    </dgm:pt>
    <dgm:pt modelId="{1DC5F529-9E23-423E-9B3E-9AFE15A33883}" type="parTrans" cxnId="{6CAFA440-BF89-4C63-A368-4262468BA2FA}">
      <dgm:prSet/>
      <dgm:spPr/>
      <dgm:t>
        <a:bodyPr/>
        <a:lstStyle/>
        <a:p>
          <a:endParaRPr lang="de-CH">
            <a:solidFill>
              <a:schemeClr val="tx1"/>
            </a:solidFill>
          </a:endParaRPr>
        </a:p>
      </dgm:t>
    </dgm:pt>
    <dgm:pt modelId="{3091424A-B93D-4C72-8CFF-198786E16E5E}" type="sibTrans" cxnId="{6CAFA440-BF89-4C63-A368-4262468BA2FA}">
      <dgm:prSet/>
      <dgm:spPr/>
      <dgm:t>
        <a:bodyPr/>
        <a:lstStyle/>
        <a:p>
          <a:endParaRPr lang="de-CH">
            <a:solidFill>
              <a:schemeClr val="tx1"/>
            </a:solidFill>
          </a:endParaRPr>
        </a:p>
      </dgm:t>
    </dgm:pt>
    <dgm:pt modelId="{9C163361-E1FB-42E5-9D24-EF4592651F71}">
      <dgm:prSet custT="1"/>
      <dgm:spPr/>
      <dgm:t>
        <a:bodyPr/>
        <a:lstStyle/>
        <a:p>
          <a:r>
            <a:rPr lang="de-DE" sz="1050" dirty="0"/>
            <a:t>Zusammenführung und Vergleich der Analyseergebnisse der einzelnen Kantone</a:t>
          </a:r>
          <a:endParaRPr lang="de-CH" sz="1200" dirty="0"/>
        </a:p>
      </dgm:t>
    </dgm:pt>
    <dgm:pt modelId="{83106398-ECB8-4016-9EE7-D03079A534B6}" type="parTrans" cxnId="{503B1D9C-1B20-482A-84FB-3A53C52D0318}">
      <dgm:prSet/>
      <dgm:spPr/>
      <dgm:t>
        <a:bodyPr/>
        <a:lstStyle/>
        <a:p>
          <a:endParaRPr lang="de-CH"/>
        </a:p>
      </dgm:t>
    </dgm:pt>
    <dgm:pt modelId="{0B3A10C9-E5B3-4F61-ABD0-107C9317D8D8}" type="sibTrans" cxnId="{503B1D9C-1B20-482A-84FB-3A53C52D0318}">
      <dgm:prSet/>
      <dgm:spPr/>
      <dgm:t>
        <a:bodyPr/>
        <a:lstStyle/>
        <a:p>
          <a:endParaRPr lang="de-CH"/>
        </a:p>
      </dgm:t>
    </dgm:pt>
    <dgm:pt modelId="{98970A7C-A5AC-4DE3-9528-8690E5A9B881}">
      <dgm:prSet custT="1"/>
      <dgm:spPr/>
      <dgm:t>
        <a:bodyPr/>
        <a:lstStyle/>
        <a:p>
          <a:r>
            <a:rPr lang="fr-FR" sz="1100" b="0" dirty="0"/>
            <a:t>Regroupement et comparaison des résultats d’analyse des différents cantons</a:t>
          </a:r>
          <a:endParaRPr lang="de-CH" sz="1100" dirty="0"/>
        </a:p>
      </dgm:t>
    </dgm:pt>
    <dgm:pt modelId="{1CCA273A-5CCB-429B-BCA1-33A4CC2BC4D9}" type="parTrans" cxnId="{1125BE5C-E923-4752-AF15-D0D86FC4490C}">
      <dgm:prSet/>
      <dgm:spPr/>
      <dgm:t>
        <a:bodyPr/>
        <a:lstStyle/>
        <a:p>
          <a:endParaRPr lang="de-CH"/>
        </a:p>
      </dgm:t>
    </dgm:pt>
    <dgm:pt modelId="{8F391243-A981-45F9-BB6D-D9E4D89CA2E7}" type="sibTrans" cxnId="{1125BE5C-E923-4752-AF15-D0D86FC4490C}">
      <dgm:prSet/>
      <dgm:spPr/>
      <dgm:t>
        <a:bodyPr/>
        <a:lstStyle/>
        <a:p>
          <a:endParaRPr lang="de-CH"/>
        </a:p>
      </dgm:t>
    </dgm:pt>
    <dgm:pt modelId="{6153AE9B-E4AD-48D9-92E1-9A2F1CDD4C79}" type="pres">
      <dgm:prSet presAssocID="{B90E5479-0275-4169-B7F2-508AA74FA3B3}" presName="diagram" presStyleCnt="0">
        <dgm:presLayoutVars>
          <dgm:chPref val="1"/>
          <dgm:dir/>
          <dgm:animOne val="branch"/>
          <dgm:animLvl val="lvl"/>
          <dgm:resizeHandles/>
        </dgm:presLayoutVars>
      </dgm:prSet>
      <dgm:spPr/>
    </dgm:pt>
    <dgm:pt modelId="{8EAEF096-67F4-4ED8-83F0-668F53835D79}" type="pres">
      <dgm:prSet presAssocID="{D4923968-435E-4582-8C42-050BFE1CA6A0}" presName="root" presStyleCnt="0"/>
      <dgm:spPr/>
    </dgm:pt>
    <dgm:pt modelId="{5375C780-8277-41DF-8C44-AE4CC6F44601}" type="pres">
      <dgm:prSet presAssocID="{D4923968-435E-4582-8C42-050BFE1CA6A0}" presName="rootComposite" presStyleCnt="0"/>
      <dgm:spPr/>
    </dgm:pt>
    <dgm:pt modelId="{CC979548-D68B-4364-A5AD-45FEAA94739E}" type="pres">
      <dgm:prSet presAssocID="{D4923968-435E-4582-8C42-050BFE1CA6A0}" presName="rootText" presStyleLbl="node1" presStyleIdx="0" presStyleCnt="2" custScaleX="497821" custLinFactNeighborX="2644"/>
      <dgm:spPr/>
    </dgm:pt>
    <dgm:pt modelId="{6BA899C1-7517-4947-AAC8-D988E099A35C}" type="pres">
      <dgm:prSet presAssocID="{D4923968-435E-4582-8C42-050BFE1CA6A0}" presName="rootConnector" presStyleLbl="node1" presStyleIdx="0" presStyleCnt="2"/>
      <dgm:spPr/>
    </dgm:pt>
    <dgm:pt modelId="{6ADA6F2D-61C0-4A21-A384-C71541FCE5AF}" type="pres">
      <dgm:prSet presAssocID="{D4923968-435E-4582-8C42-050BFE1CA6A0}" presName="childShape" presStyleCnt="0"/>
      <dgm:spPr/>
    </dgm:pt>
    <dgm:pt modelId="{90ACCDAC-AD4A-44E4-B941-34AFBF08A630}" type="pres">
      <dgm:prSet presAssocID="{B539CBBF-EAD3-495C-BFDE-A84EFBC53343}" presName="Name13" presStyleLbl="parChTrans1D2" presStyleIdx="0" presStyleCnt="18"/>
      <dgm:spPr/>
    </dgm:pt>
    <dgm:pt modelId="{A9106B09-6F5B-4291-A562-78EAADFE07C0}" type="pres">
      <dgm:prSet presAssocID="{49BAEDE9-9FFB-474A-81A7-46AC50DD0F62}" presName="childText" presStyleLbl="bgAcc1" presStyleIdx="0" presStyleCnt="18" custScaleX="488692">
        <dgm:presLayoutVars>
          <dgm:bulletEnabled val="1"/>
        </dgm:presLayoutVars>
      </dgm:prSet>
      <dgm:spPr/>
    </dgm:pt>
    <dgm:pt modelId="{6B3B62C2-1F48-406E-8E12-B8F66E51C851}" type="pres">
      <dgm:prSet presAssocID="{16251C62-3107-4A6F-AB7D-9F2B4B8DBFD1}" presName="Name13" presStyleLbl="parChTrans1D2" presStyleIdx="1" presStyleCnt="18"/>
      <dgm:spPr/>
    </dgm:pt>
    <dgm:pt modelId="{F308EA02-5F6C-49BE-9F19-9BBF024CAA7E}" type="pres">
      <dgm:prSet presAssocID="{E1E285CB-38EF-4989-A7FF-C35A818FA8A4}" presName="childText" presStyleLbl="bgAcc1" presStyleIdx="1" presStyleCnt="18" custScaleX="485655" custLinFactNeighborX="2685" custLinFactNeighborY="1432">
        <dgm:presLayoutVars>
          <dgm:bulletEnabled val="1"/>
        </dgm:presLayoutVars>
      </dgm:prSet>
      <dgm:spPr/>
    </dgm:pt>
    <dgm:pt modelId="{DA65C661-27AC-4452-A640-E33DA9FFA1DA}" type="pres">
      <dgm:prSet presAssocID="{283587F4-05DB-40AB-AB2F-AF0A81ADA613}" presName="Name13" presStyleLbl="parChTrans1D2" presStyleIdx="2" presStyleCnt="18"/>
      <dgm:spPr/>
    </dgm:pt>
    <dgm:pt modelId="{29B173CC-E213-4C69-B649-9D7D1D632ECA}" type="pres">
      <dgm:prSet presAssocID="{9B2A45CD-8787-4004-A52B-FB1DF8AEBAFF}" presName="childText" presStyleLbl="bgAcc1" presStyleIdx="2" presStyleCnt="18" custScaleX="490525">
        <dgm:presLayoutVars>
          <dgm:bulletEnabled val="1"/>
        </dgm:presLayoutVars>
      </dgm:prSet>
      <dgm:spPr/>
    </dgm:pt>
    <dgm:pt modelId="{72B0A650-B057-4C66-8A71-82BB9B65979E}" type="pres">
      <dgm:prSet presAssocID="{FDB4961B-9DB9-4374-9CFC-33876B2543EF}" presName="Name13" presStyleLbl="parChTrans1D2" presStyleIdx="3" presStyleCnt="18"/>
      <dgm:spPr/>
    </dgm:pt>
    <dgm:pt modelId="{40D24CB0-2531-4CEE-8AB4-6BE6B720E00E}" type="pres">
      <dgm:prSet presAssocID="{740759F6-6C6F-42DF-8BB1-D3A1B17FC25E}" presName="childText" presStyleLbl="bgAcc1" presStyleIdx="3" presStyleCnt="18" custScaleX="489933">
        <dgm:presLayoutVars>
          <dgm:bulletEnabled val="1"/>
        </dgm:presLayoutVars>
      </dgm:prSet>
      <dgm:spPr/>
    </dgm:pt>
    <dgm:pt modelId="{90375B6B-9D67-4908-9632-7A434DBD776A}" type="pres">
      <dgm:prSet presAssocID="{DFDA514E-67BB-4B13-A459-AE151D6D426C}" presName="Name13" presStyleLbl="parChTrans1D2" presStyleIdx="4" presStyleCnt="18"/>
      <dgm:spPr/>
    </dgm:pt>
    <dgm:pt modelId="{D9BFBA9A-F603-4C30-91A4-0E6B4D827029}" type="pres">
      <dgm:prSet presAssocID="{D3755667-5D68-40B4-8BFB-5886541E1994}" presName="childText" presStyleLbl="bgAcc1" presStyleIdx="4" presStyleCnt="18" custScaleX="486042" custLinFactNeighborY="-4296">
        <dgm:presLayoutVars>
          <dgm:bulletEnabled val="1"/>
        </dgm:presLayoutVars>
      </dgm:prSet>
      <dgm:spPr/>
    </dgm:pt>
    <dgm:pt modelId="{1C5C528D-B1FD-4555-84A2-42E2F550D033}" type="pres">
      <dgm:prSet presAssocID="{4E8494BF-1DA6-44DF-99DB-7695CEA0C021}" presName="Name13" presStyleLbl="parChTrans1D2" presStyleIdx="5" presStyleCnt="18"/>
      <dgm:spPr/>
    </dgm:pt>
    <dgm:pt modelId="{C5F650D5-CAD7-4476-A860-B1A6BE89D81A}" type="pres">
      <dgm:prSet presAssocID="{2089A829-15E4-4C2A-8F81-8D2151D58D72}" presName="childText" presStyleLbl="bgAcc1" presStyleIdx="5" presStyleCnt="18" custScaleX="487256">
        <dgm:presLayoutVars>
          <dgm:bulletEnabled val="1"/>
        </dgm:presLayoutVars>
      </dgm:prSet>
      <dgm:spPr/>
    </dgm:pt>
    <dgm:pt modelId="{8E977D54-CE35-452F-9CE0-83CD1928C4B2}" type="pres">
      <dgm:prSet presAssocID="{1DC5F529-9E23-423E-9B3E-9AFE15A33883}" presName="Name13" presStyleLbl="parChTrans1D2" presStyleIdx="6" presStyleCnt="18"/>
      <dgm:spPr/>
    </dgm:pt>
    <dgm:pt modelId="{5C08FA73-5625-465D-94F1-384E72476B38}" type="pres">
      <dgm:prSet presAssocID="{2ED2C181-AC08-4177-85F7-323BEA2D97D6}" presName="childText" presStyleLbl="bgAcc1" presStyleIdx="6" presStyleCnt="18" custScaleX="486310">
        <dgm:presLayoutVars>
          <dgm:bulletEnabled val="1"/>
        </dgm:presLayoutVars>
      </dgm:prSet>
      <dgm:spPr/>
    </dgm:pt>
    <dgm:pt modelId="{481C814B-ACDD-453A-8430-D10BF5605223}" type="pres">
      <dgm:prSet presAssocID="{1C0EBF5C-1423-4539-9C9B-AD29EA4717B6}" presName="Name13" presStyleLbl="parChTrans1D2" presStyleIdx="7" presStyleCnt="18"/>
      <dgm:spPr/>
    </dgm:pt>
    <dgm:pt modelId="{AB4868D2-0241-4C9E-ADC9-5CF22D198C56}" type="pres">
      <dgm:prSet presAssocID="{68C7F1C4-1D47-4E4C-952A-37B0FAC3536D}" presName="childText" presStyleLbl="bgAcc1" presStyleIdx="7" presStyleCnt="18" custScaleX="486603" custLinFactNeighborX="2801" custLinFactNeighborY="1494">
        <dgm:presLayoutVars>
          <dgm:bulletEnabled val="1"/>
        </dgm:presLayoutVars>
      </dgm:prSet>
      <dgm:spPr/>
    </dgm:pt>
    <dgm:pt modelId="{7E203E6C-5EAF-46C5-8A35-C68BA96B84D5}" type="pres">
      <dgm:prSet presAssocID="{83106398-ECB8-4016-9EE7-D03079A534B6}" presName="Name13" presStyleLbl="parChTrans1D2" presStyleIdx="8" presStyleCnt="18"/>
      <dgm:spPr/>
    </dgm:pt>
    <dgm:pt modelId="{B852E4BB-0C89-429D-878A-FCB377C92544}" type="pres">
      <dgm:prSet presAssocID="{9C163361-E1FB-42E5-9D24-EF4592651F71}" presName="childText" presStyleLbl="bgAcc1" presStyleIdx="8" presStyleCnt="18" custScaleX="489356">
        <dgm:presLayoutVars>
          <dgm:bulletEnabled val="1"/>
        </dgm:presLayoutVars>
      </dgm:prSet>
      <dgm:spPr/>
    </dgm:pt>
    <dgm:pt modelId="{A5BE1E6D-B583-461A-BCDF-7C14C8DC2B95}" type="pres">
      <dgm:prSet presAssocID="{7B5721E5-4941-42BB-9C63-0F5285226F66}" presName="root" presStyleCnt="0"/>
      <dgm:spPr/>
    </dgm:pt>
    <dgm:pt modelId="{D152B267-0BAD-4B11-9DBB-D6306F6D3DDC}" type="pres">
      <dgm:prSet presAssocID="{7B5721E5-4941-42BB-9C63-0F5285226F66}" presName="rootComposite" presStyleCnt="0"/>
      <dgm:spPr/>
    </dgm:pt>
    <dgm:pt modelId="{8FE838D2-9E05-4873-98A7-9BA99F383E37}" type="pres">
      <dgm:prSet presAssocID="{7B5721E5-4941-42BB-9C63-0F5285226F66}" presName="rootText" presStyleLbl="node1" presStyleIdx="1" presStyleCnt="2" custScaleX="463167"/>
      <dgm:spPr/>
    </dgm:pt>
    <dgm:pt modelId="{4EDA4A7D-3C9F-4A26-BCAF-04D7D7BF93B1}" type="pres">
      <dgm:prSet presAssocID="{7B5721E5-4941-42BB-9C63-0F5285226F66}" presName="rootConnector" presStyleLbl="node1" presStyleIdx="1" presStyleCnt="2"/>
      <dgm:spPr/>
    </dgm:pt>
    <dgm:pt modelId="{90346C6C-10EA-46CD-918C-2FDF556B3216}" type="pres">
      <dgm:prSet presAssocID="{7B5721E5-4941-42BB-9C63-0F5285226F66}" presName="childShape" presStyleCnt="0"/>
      <dgm:spPr/>
    </dgm:pt>
    <dgm:pt modelId="{855EA2F8-61EA-4D1F-B3E5-E0339C617059}" type="pres">
      <dgm:prSet presAssocID="{695576D7-E0AA-4703-ADBC-79AB6380AE95}" presName="Name13" presStyleLbl="parChTrans1D2" presStyleIdx="9" presStyleCnt="18"/>
      <dgm:spPr/>
    </dgm:pt>
    <dgm:pt modelId="{5406FD01-07AF-4020-843C-4D1192180336}" type="pres">
      <dgm:prSet presAssocID="{9605B69E-9BAD-48B0-BFFF-83C2D227CC92}" presName="childText" presStyleLbl="bgAcc1" presStyleIdx="9" presStyleCnt="18" custScaleX="461505">
        <dgm:presLayoutVars>
          <dgm:bulletEnabled val="1"/>
        </dgm:presLayoutVars>
      </dgm:prSet>
      <dgm:spPr/>
    </dgm:pt>
    <dgm:pt modelId="{109FF6D1-9D55-447F-B598-5B5BB1FB74F7}" type="pres">
      <dgm:prSet presAssocID="{DB4C1654-2822-489D-8C8F-1D4D75274922}" presName="Name13" presStyleLbl="parChTrans1D2" presStyleIdx="10" presStyleCnt="18"/>
      <dgm:spPr/>
    </dgm:pt>
    <dgm:pt modelId="{7F02DA62-CFE1-4739-87C3-882F2C722535}" type="pres">
      <dgm:prSet presAssocID="{7D2597D1-603E-490F-A95F-E042225036E2}" presName="childText" presStyleLbl="bgAcc1" presStyleIdx="10" presStyleCnt="18" custScaleX="461574">
        <dgm:presLayoutVars>
          <dgm:bulletEnabled val="1"/>
        </dgm:presLayoutVars>
      </dgm:prSet>
      <dgm:spPr/>
    </dgm:pt>
    <dgm:pt modelId="{5A1ACC70-524C-463C-8CB6-6F324D9BFDDF}" type="pres">
      <dgm:prSet presAssocID="{E9994381-E370-46EB-A264-DF81F76FC867}" presName="Name13" presStyleLbl="parChTrans1D2" presStyleIdx="11" presStyleCnt="18"/>
      <dgm:spPr/>
    </dgm:pt>
    <dgm:pt modelId="{EDC307FB-A2C6-4E29-84E6-CE66E5DEC8FD}" type="pres">
      <dgm:prSet presAssocID="{837ABA47-64D7-4BFE-B798-26CB1E042D30}" presName="childText" presStyleLbl="bgAcc1" presStyleIdx="11" presStyleCnt="18" custScaleX="459988">
        <dgm:presLayoutVars>
          <dgm:bulletEnabled val="1"/>
        </dgm:presLayoutVars>
      </dgm:prSet>
      <dgm:spPr/>
    </dgm:pt>
    <dgm:pt modelId="{AA3EBEF5-8805-4EAF-AEEC-D7E96D5C7973}" type="pres">
      <dgm:prSet presAssocID="{F80A2F50-0DE4-4A8B-9EC7-168901722DE9}" presName="Name13" presStyleLbl="parChTrans1D2" presStyleIdx="12" presStyleCnt="18"/>
      <dgm:spPr/>
    </dgm:pt>
    <dgm:pt modelId="{0ABDA16A-1DCB-4A12-8CBF-237C818B8BB3}" type="pres">
      <dgm:prSet presAssocID="{F1EFD6A5-013D-461D-A7DB-960D021F5C07}" presName="childText" presStyleLbl="bgAcc1" presStyleIdx="12" presStyleCnt="18" custScaleX="462639">
        <dgm:presLayoutVars>
          <dgm:bulletEnabled val="1"/>
        </dgm:presLayoutVars>
      </dgm:prSet>
      <dgm:spPr/>
    </dgm:pt>
    <dgm:pt modelId="{C66E803C-C0E2-41EB-B4AC-73985E0FD330}" type="pres">
      <dgm:prSet presAssocID="{591DBB96-BAA0-42DF-8BDA-3B45C1939FAA}" presName="Name13" presStyleLbl="parChTrans1D2" presStyleIdx="13" presStyleCnt="18"/>
      <dgm:spPr/>
    </dgm:pt>
    <dgm:pt modelId="{83D80F61-1B8F-458E-B7C9-94B7231F1150}" type="pres">
      <dgm:prSet presAssocID="{1EA2D1C8-25DF-4C14-B844-0FC4333A74FE}" presName="childText" presStyleLbl="bgAcc1" presStyleIdx="13" presStyleCnt="18" custScaleX="461897">
        <dgm:presLayoutVars>
          <dgm:bulletEnabled val="1"/>
        </dgm:presLayoutVars>
      </dgm:prSet>
      <dgm:spPr/>
    </dgm:pt>
    <dgm:pt modelId="{B7F0FEDF-17EB-4F8C-8A29-8A45FC2BEE4D}" type="pres">
      <dgm:prSet presAssocID="{0642DBCD-9531-40A8-896F-4409BC212FC3}" presName="Name13" presStyleLbl="parChTrans1D2" presStyleIdx="14" presStyleCnt="18"/>
      <dgm:spPr/>
    </dgm:pt>
    <dgm:pt modelId="{21830FC3-4520-4743-8D83-878D36D99CAC}" type="pres">
      <dgm:prSet presAssocID="{23E02481-F9B2-4D81-99AB-6791822892DC}" presName="childText" presStyleLbl="bgAcc1" presStyleIdx="14" presStyleCnt="18" custScaleX="465822" custLinFactNeighborX="-1791" custLinFactNeighborY="-2864">
        <dgm:presLayoutVars>
          <dgm:bulletEnabled val="1"/>
        </dgm:presLayoutVars>
      </dgm:prSet>
      <dgm:spPr/>
    </dgm:pt>
    <dgm:pt modelId="{819D9CAB-FCD4-4B12-BEDB-C3855B981140}" type="pres">
      <dgm:prSet presAssocID="{8C3A4270-242F-41B2-84E9-2CC6B036B64E}" presName="Name13" presStyleLbl="parChTrans1D2" presStyleIdx="15" presStyleCnt="18"/>
      <dgm:spPr/>
    </dgm:pt>
    <dgm:pt modelId="{021A9C8B-E604-42AF-A1A3-BEE918C26EA5}" type="pres">
      <dgm:prSet presAssocID="{41E768A9-CF90-4D66-91D0-39CD951F16C8}" presName="childText" presStyleLbl="bgAcc1" presStyleIdx="15" presStyleCnt="18" custScaleX="467193">
        <dgm:presLayoutVars>
          <dgm:bulletEnabled val="1"/>
        </dgm:presLayoutVars>
      </dgm:prSet>
      <dgm:spPr/>
    </dgm:pt>
    <dgm:pt modelId="{A1257F59-EC7E-44F5-B1D7-2C5802CB7EAC}" type="pres">
      <dgm:prSet presAssocID="{61AEE12D-256D-4F46-91E9-DC9C2330B5CD}" presName="Name13" presStyleLbl="parChTrans1D2" presStyleIdx="16" presStyleCnt="18"/>
      <dgm:spPr/>
    </dgm:pt>
    <dgm:pt modelId="{97D9D876-4DF8-4A4D-B14E-2C9AE6BBCB47}" type="pres">
      <dgm:prSet presAssocID="{0612629A-DA39-4F83-97C6-EF5B24DB5166}" presName="childText" presStyleLbl="bgAcc1" presStyleIdx="16" presStyleCnt="18" custScaleX="467760">
        <dgm:presLayoutVars>
          <dgm:bulletEnabled val="1"/>
        </dgm:presLayoutVars>
      </dgm:prSet>
      <dgm:spPr/>
    </dgm:pt>
    <dgm:pt modelId="{16F09FB8-2C67-4CD4-83D8-A86819D8AF24}" type="pres">
      <dgm:prSet presAssocID="{1CCA273A-5CCB-429B-BCA1-33A4CC2BC4D9}" presName="Name13" presStyleLbl="parChTrans1D2" presStyleIdx="17" presStyleCnt="18"/>
      <dgm:spPr/>
    </dgm:pt>
    <dgm:pt modelId="{0B48F8B8-F08D-4B5B-B536-A5BD83C8A9A3}" type="pres">
      <dgm:prSet presAssocID="{98970A7C-A5AC-4DE3-9528-8690E5A9B881}" presName="childText" presStyleLbl="bgAcc1" presStyleIdx="17" presStyleCnt="18" custScaleX="469067">
        <dgm:presLayoutVars>
          <dgm:bulletEnabled val="1"/>
        </dgm:presLayoutVars>
      </dgm:prSet>
      <dgm:spPr/>
    </dgm:pt>
  </dgm:ptLst>
  <dgm:cxnLst>
    <dgm:cxn modelId="{34D30303-C993-4C96-A466-0EA9479D07F4}" type="presOf" srcId="{49BAEDE9-9FFB-474A-81A7-46AC50DD0F62}" destId="{A9106B09-6F5B-4291-A562-78EAADFE07C0}" srcOrd="0" destOrd="0" presId="urn:microsoft.com/office/officeart/2005/8/layout/hierarchy3"/>
    <dgm:cxn modelId="{51A7AC03-BAF7-4D78-A17A-FB47E4A6D2B2}" type="presOf" srcId="{FDB4961B-9DB9-4374-9CFC-33876B2543EF}" destId="{72B0A650-B057-4C66-8A71-82BB9B65979E}" srcOrd="0" destOrd="0" presId="urn:microsoft.com/office/officeart/2005/8/layout/hierarchy3"/>
    <dgm:cxn modelId="{0CE66504-0D3F-4917-8015-A07CD934DFF5}" type="presOf" srcId="{1CCA273A-5CCB-429B-BCA1-33A4CC2BC4D9}" destId="{16F09FB8-2C67-4CD4-83D8-A86819D8AF24}" srcOrd="0" destOrd="0" presId="urn:microsoft.com/office/officeart/2005/8/layout/hierarchy3"/>
    <dgm:cxn modelId="{52C2E304-38FC-4070-AEF2-EF16A2734930}" type="presOf" srcId="{16251C62-3107-4A6F-AB7D-9F2B4B8DBFD1}" destId="{6B3B62C2-1F48-406E-8E12-B8F66E51C851}" srcOrd="0" destOrd="0" presId="urn:microsoft.com/office/officeart/2005/8/layout/hierarchy3"/>
    <dgm:cxn modelId="{34B9B107-B49A-4C49-92BD-00709C8604BB}" type="presOf" srcId="{DB4C1654-2822-489D-8C8F-1D4D75274922}" destId="{109FF6D1-9D55-447F-B598-5B5BB1FB74F7}" srcOrd="0" destOrd="0" presId="urn:microsoft.com/office/officeart/2005/8/layout/hierarchy3"/>
    <dgm:cxn modelId="{80769F0C-2AF3-47CC-A504-94FC0E2C4A7E}" type="presOf" srcId="{F1EFD6A5-013D-461D-A7DB-960D021F5C07}" destId="{0ABDA16A-1DCB-4A12-8CBF-237C818B8BB3}" srcOrd="0" destOrd="0" presId="urn:microsoft.com/office/officeart/2005/8/layout/hierarchy3"/>
    <dgm:cxn modelId="{AD3B2211-EB06-43DA-80B6-59BC94EDB7F3}" type="presOf" srcId="{695576D7-E0AA-4703-ADBC-79AB6380AE95}" destId="{855EA2F8-61EA-4D1F-B3E5-E0339C617059}" srcOrd="0" destOrd="0" presId="urn:microsoft.com/office/officeart/2005/8/layout/hierarchy3"/>
    <dgm:cxn modelId="{3F979317-BBC5-4630-99B3-A476229AE05B}" srcId="{7B5721E5-4941-42BB-9C63-0F5285226F66}" destId="{41E768A9-CF90-4D66-91D0-39CD951F16C8}" srcOrd="6" destOrd="0" parTransId="{8C3A4270-242F-41B2-84E9-2CC6B036B64E}" sibTransId="{D2DD2C8A-5396-4E7B-9C4F-F67E78986B16}"/>
    <dgm:cxn modelId="{8FA73E1B-838D-4378-B30E-A99E1DD28113}" type="presOf" srcId="{E1E285CB-38EF-4989-A7FF-C35A818FA8A4}" destId="{F308EA02-5F6C-49BE-9F19-9BBF024CAA7E}" srcOrd="0" destOrd="0" presId="urn:microsoft.com/office/officeart/2005/8/layout/hierarchy3"/>
    <dgm:cxn modelId="{D65EA83A-BF71-44E0-A69C-47F04D5848CA}" srcId="{7B5721E5-4941-42BB-9C63-0F5285226F66}" destId="{0612629A-DA39-4F83-97C6-EF5B24DB5166}" srcOrd="7" destOrd="0" parTransId="{61AEE12D-256D-4F46-91E9-DC9C2330B5CD}" sibTransId="{92D38115-B5C7-4E5B-A417-8C5464F3FC3B}"/>
    <dgm:cxn modelId="{1736853B-442C-4E68-A46A-0CD4C0752E13}" type="presOf" srcId="{83106398-ECB8-4016-9EE7-D03079A534B6}" destId="{7E203E6C-5EAF-46C5-8A35-C68BA96B84D5}" srcOrd="0" destOrd="0" presId="urn:microsoft.com/office/officeart/2005/8/layout/hierarchy3"/>
    <dgm:cxn modelId="{BACAEE3C-67BB-4415-B93F-A11CED6E679E}" type="presOf" srcId="{591DBB96-BAA0-42DF-8BDA-3B45C1939FAA}" destId="{C66E803C-C0E2-41EB-B4AC-73985E0FD330}" srcOrd="0" destOrd="0" presId="urn:microsoft.com/office/officeart/2005/8/layout/hierarchy3"/>
    <dgm:cxn modelId="{6CAFA440-BF89-4C63-A368-4262468BA2FA}" srcId="{D4923968-435E-4582-8C42-050BFE1CA6A0}" destId="{2ED2C181-AC08-4177-85F7-323BEA2D97D6}" srcOrd="6" destOrd="0" parTransId="{1DC5F529-9E23-423E-9B3E-9AFE15A33883}" sibTransId="{3091424A-B93D-4C72-8CFF-198786E16E5E}"/>
    <dgm:cxn modelId="{1125BE5C-E923-4752-AF15-D0D86FC4490C}" srcId="{7B5721E5-4941-42BB-9C63-0F5285226F66}" destId="{98970A7C-A5AC-4DE3-9528-8690E5A9B881}" srcOrd="8" destOrd="0" parTransId="{1CCA273A-5CCB-429B-BCA1-33A4CC2BC4D9}" sibTransId="{8F391243-A981-45F9-BB6D-D9E4D89CA2E7}"/>
    <dgm:cxn modelId="{7D670C61-32C6-4AD1-A5FD-BA5F7EA793D2}" srcId="{7B5721E5-4941-42BB-9C63-0F5285226F66}" destId="{1EA2D1C8-25DF-4C14-B844-0FC4333A74FE}" srcOrd="4" destOrd="0" parTransId="{591DBB96-BAA0-42DF-8BDA-3B45C1939FAA}" sibTransId="{211D3997-8628-4315-9168-344AE9452E30}"/>
    <dgm:cxn modelId="{E146D063-E305-4DB1-A2A6-EBD3374F3DE7}" type="presOf" srcId="{D3755667-5D68-40B4-8BFB-5886541E1994}" destId="{D9BFBA9A-F603-4C30-91A4-0E6B4D827029}" srcOrd="0" destOrd="0" presId="urn:microsoft.com/office/officeart/2005/8/layout/hierarchy3"/>
    <dgm:cxn modelId="{8F958444-32E4-48D4-989A-C37492A5806A}" type="presOf" srcId="{1C0EBF5C-1423-4539-9C9B-AD29EA4717B6}" destId="{481C814B-ACDD-453A-8430-D10BF5605223}" srcOrd="0" destOrd="0" presId="urn:microsoft.com/office/officeart/2005/8/layout/hierarchy3"/>
    <dgm:cxn modelId="{5D045A65-F845-462F-82C5-62888CC40A75}" srcId="{7B5721E5-4941-42BB-9C63-0F5285226F66}" destId="{7D2597D1-603E-490F-A95F-E042225036E2}" srcOrd="1" destOrd="0" parTransId="{DB4C1654-2822-489D-8C8F-1D4D75274922}" sibTransId="{14A75222-D32E-47AD-AD00-20A4F27E00B4}"/>
    <dgm:cxn modelId="{7A922A67-B9F6-4389-BFEA-AF1DBFC1A5BF}" srcId="{7B5721E5-4941-42BB-9C63-0F5285226F66}" destId="{837ABA47-64D7-4BFE-B798-26CB1E042D30}" srcOrd="2" destOrd="0" parTransId="{E9994381-E370-46EB-A264-DF81F76FC867}" sibTransId="{38399830-C457-4D07-BE42-2A9458442E44}"/>
    <dgm:cxn modelId="{3D592E75-2BBB-4142-A213-3723DC83E767}" type="presOf" srcId="{D4923968-435E-4582-8C42-050BFE1CA6A0}" destId="{CC979548-D68B-4364-A5AD-45FEAA94739E}" srcOrd="0" destOrd="0" presId="urn:microsoft.com/office/officeart/2005/8/layout/hierarchy3"/>
    <dgm:cxn modelId="{269C4F77-C072-4A98-94B2-7F7E41299C62}" type="presOf" srcId="{9B2A45CD-8787-4004-A52B-FB1DF8AEBAFF}" destId="{29B173CC-E213-4C69-B649-9D7D1D632ECA}" srcOrd="0" destOrd="0" presId="urn:microsoft.com/office/officeart/2005/8/layout/hierarchy3"/>
    <dgm:cxn modelId="{674E0859-7ED4-49A4-AAF8-A58281409C29}" type="presOf" srcId="{1EA2D1C8-25DF-4C14-B844-0FC4333A74FE}" destId="{83D80F61-1B8F-458E-B7C9-94B7231F1150}" srcOrd="0" destOrd="0" presId="urn:microsoft.com/office/officeart/2005/8/layout/hierarchy3"/>
    <dgm:cxn modelId="{72BB7A7A-9C1B-4CBA-9FD7-473E16A69734}" srcId="{D4923968-435E-4582-8C42-050BFE1CA6A0}" destId="{D3755667-5D68-40B4-8BFB-5886541E1994}" srcOrd="4" destOrd="0" parTransId="{DFDA514E-67BB-4B13-A459-AE151D6D426C}" sibTransId="{90A02D38-141A-4379-AA41-753ABF855A3D}"/>
    <dgm:cxn modelId="{8FA4D95A-8C47-49B3-94D6-C196DD35BFFA}" srcId="{7B5721E5-4941-42BB-9C63-0F5285226F66}" destId="{F1EFD6A5-013D-461D-A7DB-960D021F5C07}" srcOrd="3" destOrd="0" parTransId="{F80A2F50-0DE4-4A8B-9EC7-168901722DE9}" sibTransId="{6E144F48-6966-472A-A8FE-88ADC9274F30}"/>
    <dgm:cxn modelId="{1C4CEB7C-787F-4AC5-ADDD-BF4FEA92596F}" srcId="{B90E5479-0275-4169-B7F2-508AA74FA3B3}" destId="{D4923968-435E-4582-8C42-050BFE1CA6A0}" srcOrd="0" destOrd="0" parTransId="{02EC4B65-D430-4553-A1BD-E4ED0CC8CC5D}" sibTransId="{EAFD9C91-5DCC-411F-9EDE-17CC4573B6A5}"/>
    <dgm:cxn modelId="{A24B9982-72AD-4DB6-8F8B-A2D93E0E56E7}" srcId="{D4923968-435E-4582-8C42-050BFE1CA6A0}" destId="{740759F6-6C6F-42DF-8BB1-D3A1B17FC25E}" srcOrd="3" destOrd="0" parTransId="{FDB4961B-9DB9-4374-9CFC-33876B2543EF}" sibTransId="{BD64E2C2-34A7-4F44-B7C8-B6C931739356}"/>
    <dgm:cxn modelId="{345B528B-8D22-40DF-9ABB-FEB5D9BEF1C4}" type="presOf" srcId="{D4923968-435E-4582-8C42-050BFE1CA6A0}" destId="{6BA899C1-7517-4947-AAC8-D988E099A35C}" srcOrd="1" destOrd="0" presId="urn:microsoft.com/office/officeart/2005/8/layout/hierarchy3"/>
    <dgm:cxn modelId="{BB37E28F-D0E9-4647-A066-8E752ACA8F1F}" type="presOf" srcId="{0612629A-DA39-4F83-97C6-EF5B24DB5166}" destId="{97D9D876-4DF8-4A4D-B14E-2C9AE6BBCB47}" srcOrd="0" destOrd="0" presId="urn:microsoft.com/office/officeart/2005/8/layout/hierarchy3"/>
    <dgm:cxn modelId="{744DC994-6939-40BE-B21B-247D54F057D9}" type="presOf" srcId="{9605B69E-9BAD-48B0-BFFF-83C2D227CC92}" destId="{5406FD01-07AF-4020-843C-4D1192180336}" srcOrd="0" destOrd="0" presId="urn:microsoft.com/office/officeart/2005/8/layout/hierarchy3"/>
    <dgm:cxn modelId="{F1E97196-8173-4D47-B866-BF2801306ACA}" type="presOf" srcId="{61AEE12D-256D-4F46-91E9-DC9C2330B5CD}" destId="{A1257F59-EC7E-44F5-B1D7-2C5802CB7EAC}" srcOrd="0" destOrd="0" presId="urn:microsoft.com/office/officeart/2005/8/layout/hierarchy3"/>
    <dgm:cxn modelId="{0171D797-7AAA-4CF1-9A6D-8D0A13CB1382}" type="presOf" srcId="{23E02481-F9B2-4D81-99AB-6791822892DC}" destId="{21830FC3-4520-4743-8D83-878D36D99CAC}" srcOrd="0" destOrd="0" presId="urn:microsoft.com/office/officeart/2005/8/layout/hierarchy3"/>
    <dgm:cxn modelId="{5C43389B-31C4-4489-8FA8-039163DDECA4}" type="presOf" srcId="{1DC5F529-9E23-423E-9B3E-9AFE15A33883}" destId="{8E977D54-CE35-452F-9CE0-83CD1928C4B2}" srcOrd="0" destOrd="0" presId="urn:microsoft.com/office/officeart/2005/8/layout/hierarchy3"/>
    <dgm:cxn modelId="{503B1D9C-1B20-482A-84FB-3A53C52D0318}" srcId="{D4923968-435E-4582-8C42-050BFE1CA6A0}" destId="{9C163361-E1FB-42E5-9D24-EF4592651F71}" srcOrd="8" destOrd="0" parTransId="{83106398-ECB8-4016-9EE7-D03079A534B6}" sibTransId="{0B3A10C9-E5B3-4F61-ABD0-107C9317D8D8}"/>
    <dgm:cxn modelId="{6DA76A9D-D922-484C-AAAC-FF91895E7368}" type="presOf" srcId="{8C3A4270-242F-41B2-84E9-2CC6B036B64E}" destId="{819D9CAB-FCD4-4B12-BEDB-C3855B981140}" srcOrd="0" destOrd="0" presId="urn:microsoft.com/office/officeart/2005/8/layout/hierarchy3"/>
    <dgm:cxn modelId="{E9AB4FA1-B78C-4E6A-8476-151380569534}" type="presOf" srcId="{7B5721E5-4941-42BB-9C63-0F5285226F66}" destId="{8FE838D2-9E05-4873-98A7-9BA99F383E37}" srcOrd="0" destOrd="0" presId="urn:microsoft.com/office/officeart/2005/8/layout/hierarchy3"/>
    <dgm:cxn modelId="{6423DCA5-8042-44AE-B012-F3D1004C8192}" srcId="{D4923968-435E-4582-8C42-050BFE1CA6A0}" destId="{E1E285CB-38EF-4989-A7FF-C35A818FA8A4}" srcOrd="1" destOrd="0" parTransId="{16251C62-3107-4A6F-AB7D-9F2B4B8DBFD1}" sibTransId="{95836145-6B55-4223-837C-3A44B18F6789}"/>
    <dgm:cxn modelId="{2285CCA8-9B11-4F77-BC4F-83F398BB85B4}" type="presOf" srcId="{2ED2C181-AC08-4177-85F7-323BEA2D97D6}" destId="{5C08FA73-5625-465D-94F1-384E72476B38}" srcOrd="0" destOrd="0" presId="urn:microsoft.com/office/officeart/2005/8/layout/hierarchy3"/>
    <dgm:cxn modelId="{638249AC-9851-471F-9E9A-6BC84B19F88B}" type="presOf" srcId="{98970A7C-A5AC-4DE3-9528-8690E5A9B881}" destId="{0B48F8B8-F08D-4B5B-B536-A5BD83C8A9A3}" srcOrd="0" destOrd="0" presId="urn:microsoft.com/office/officeart/2005/8/layout/hierarchy3"/>
    <dgm:cxn modelId="{013DCAB0-B62A-4B1B-AA9D-B003152570D7}" type="presOf" srcId="{740759F6-6C6F-42DF-8BB1-D3A1B17FC25E}" destId="{40D24CB0-2531-4CEE-8AB4-6BE6B720E00E}" srcOrd="0" destOrd="0" presId="urn:microsoft.com/office/officeart/2005/8/layout/hierarchy3"/>
    <dgm:cxn modelId="{F6023DBB-C467-472A-B55B-CB73C2FD7235}" type="presOf" srcId="{B90E5479-0275-4169-B7F2-508AA74FA3B3}" destId="{6153AE9B-E4AD-48D9-92E1-9A2F1CDD4C79}" srcOrd="0" destOrd="0" presId="urn:microsoft.com/office/officeart/2005/8/layout/hierarchy3"/>
    <dgm:cxn modelId="{0C1A47BD-C95D-42E5-BBBB-E0B9FBFB1BDF}" srcId="{D4923968-435E-4582-8C42-050BFE1CA6A0}" destId="{2089A829-15E4-4C2A-8F81-8D2151D58D72}" srcOrd="5" destOrd="0" parTransId="{4E8494BF-1DA6-44DF-99DB-7695CEA0C021}" sibTransId="{5FBE79B7-5BAC-4045-AB9D-AD964BF98753}"/>
    <dgm:cxn modelId="{0530A9BE-982A-43E2-A483-DBEEF79973BD}" srcId="{7B5721E5-4941-42BB-9C63-0F5285226F66}" destId="{23E02481-F9B2-4D81-99AB-6791822892DC}" srcOrd="5" destOrd="0" parTransId="{0642DBCD-9531-40A8-896F-4409BC212FC3}" sibTransId="{860D0AAB-98D2-4E8C-9CAD-4165E39BA156}"/>
    <dgm:cxn modelId="{90DC8BC1-A424-4DA2-98F2-0751FD7D8394}" type="presOf" srcId="{7B5721E5-4941-42BB-9C63-0F5285226F66}" destId="{4EDA4A7D-3C9F-4A26-BCAF-04D7D7BF93B1}" srcOrd="1" destOrd="0" presId="urn:microsoft.com/office/officeart/2005/8/layout/hierarchy3"/>
    <dgm:cxn modelId="{1AE605C4-E123-46E3-B3D2-430D644C09DD}" srcId="{B90E5479-0275-4169-B7F2-508AA74FA3B3}" destId="{7B5721E5-4941-42BB-9C63-0F5285226F66}" srcOrd="1" destOrd="0" parTransId="{4E6445C0-9980-4523-931F-05064C5D9D22}" sibTransId="{889D0F2A-E123-46AF-BC0D-3BC5C63FCB96}"/>
    <dgm:cxn modelId="{0C7E70C4-5BD1-458A-90CD-496185FF6478}" type="presOf" srcId="{4E8494BF-1DA6-44DF-99DB-7695CEA0C021}" destId="{1C5C528D-B1FD-4555-84A2-42E2F550D033}" srcOrd="0" destOrd="0" presId="urn:microsoft.com/office/officeart/2005/8/layout/hierarchy3"/>
    <dgm:cxn modelId="{4C55F9CC-6559-46D7-A3B2-3A5F5A600551}" type="presOf" srcId="{283587F4-05DB-40AB-AB2F-AF0A81ADA613}" destId="{DA65C661-27AC-4452-A640-E33DA9FFA1DA}" srcOrd="0" destOrd="0" presId="urn:microsoft.com/office/officeart/2005/8/layout/hierarchy3"/>
    <dgm:cxn modelId="{1D08F7CF-178C-4768-A553-24D89F6BCB88}" type="presOf" srcId="{68C7F1C4-1D47-4E4C-952A-37B0FAC3536D}" destId="{AB4868D2-0241-4C9E-ADC9-5CF22D198C56}" srcOrd="0" destOrd="0" presId="urn:microsoft.com/office/officeart/2005/8/layout/hierarchy3"/>
    <dgm:cxn modelId="{5CB9CED3-8647-4B32-8566-B96839B605B4}" type="presOf" srcId="{9C163361-E1FB-42E5-9D24-EF4592651F71}" destId="{B852E4BB-0C89-429D-878A-FCB377C92544}" srcOrd="0" destOrd="0" presId="urn:microsoft.com/office/officeart/2005/8/layout/hierarchy3"/>
    <dgm:cxn modelId="{1D9EFAD4-49D4-46D1-8C45-E3521B17C042}" srcId="{D4923968-435E-4582-8C42-050BFE1CA6A0}" destId="{49BAEDE9-9FFB-474A-81A7-46AC50DD0F62}" srcOrd="0" destOrd="0" parTransId="{B539CBBF-EAD3-495C-BFDE-A84EFBC53343}" sibTransId="{EB22A798-17AD-4500-B0D5-26DCB92259BE}"/>
    <dgm:cxn modelId="{3C0CBED8-0EC4-447F-9F8A-6CF7E4B08C50}" srcId="{7B5721E5-4941-42BB-9C63-0F5285226F66}" destId="{9605B69E-9BAD-48B0-BFFF-83C2D227CC92}" srcOrd="0" destOrd="0" parTransId="{695576D7-E0AA-4703-ADBC-79AB6380AE95}" sibTransId="{724A9258-92EB-4A59-8132-215F15DA63BC}"/>
    <dgm:cxn modelId="{C80DECDA-04C9-41E6-A713-B196AA01912B}" type="presOf" srcId="{B539CBBF-EAD3-495C-BFDE-A84EFBC53343}" destId="{90ACCDAC-AD4A-44E4-B941-34AFBF08A630}" srcOrd="0" destOrd="0" presId="urn:microsoft.com/office/officeart/2005/8/layout/hierarchy3"/>
    <dgm:cxn modelId="{E44502DF-841F-462B-8FCD-234EFA299983}" type="presOf" srcId="{E9994381-E370-46EB-A264-DF81F76FC867}" destId="{5A1ACC70-524C-463C-8CB6-6F324D9BFDDF}" srcOrd="0" destOrd="0" presId="urn:microsoft.com/office/officeart/2005/8/layout/hierarchy3"/>
    <dgm:cxn modelId="{19FA81E1-DEB6-468E-847A-99C5AC1BECAA}" type="presOf" srcId="{F80A2F50-0DE4-4A8B-9EC7-168901722DE9}" destId="{AA3EBEF5-8805-4EAF-AEEC-D7E96D5C7973}" srcOrd="0" destOrd="0" presId="urn:microsoft.com/office/officeart/2005/8/layout/hierarchy3"/>
    <dgm:cxn modelId="{290DD8E8-4555-4C3C-AA8E-CCEEFA0B9333}" type="presOf" srcId="{837ABA47-64D7-4BFE-B798-26CB1E042D30}" destId="{EDC307FB-A2C6-4E29-84E6-CE66E5DEC8FD}" srcOrd="0" destOrd="0" presId="urn:microsoft.com/office/officeart/2005/8/layout/hierarchy3"/>
    <dgm:cxn modelId="{C8D68DE9-4DA7-4705-A265-AB6305E51067}" type="presOf" srcId="{7D2597D1-603E-490F-A95F-E042225036E2}" destId="{7F02DA62-CFE1-4739-87C3-882F2C722535}" srcOrd="0" destOrd="0" presId="urn:microsoft.com/office/officeart/2005/8/layout/hierarchy3"/>
    <dgm:cxn modelId="{AC5DADE9-8CC8-4351-8B6D-0750CC01BB7C}" type="presOf" srcId="{DFDA514E-67BB-4B13-A459-AE151D6D426C}" destId="{90375B6B-9D67-4908-9632-7A434DBD776A}" srcOrd="0" destOrd="0" presId="urn:microsoft.com/office/officeart/2005/8/layout/hierarchy3"/>
    <dgm:cxn modelId="{98B2DCE9-9D1F-4139-9B58-694BC9F5E289}" srcId="{D4923968-435E-4582-8C42-050BFE1CA6A0}" destId="{68C7F1C4-1D47-4E4C-952A-37B0FAC3536D}" srcOrd="7" destOrd="0" parTransId="{1C0EBF5C-1423-4539-9C9B-AD29EA4717B6}" sibTransId="{2258C101-C308-4A11-B13B-29C7122E908D}"/>
    <dgm:cxn modelId="{83F7F1F0-1A9E-473B-B1A8-578BEE96652C}" type="presOf" srcId="{41E768A9-CF90-4D66-91D0-39CD951F16C8}" destId="{021A9C8B-E604-42AF-A1A3-BEE918C26EA5}" srcOrd="0" destOrd="0" presId="urn:microsoft.com/office/officeart/2005/8/layout/hierarchy3"/>
    <dgm:cxn modelId="{EED096F2-DFBD-4C99-A887-46227111CAEB}" type="presOf" srcId="{0642DBCD-9531-40A8-896F-4409BC212FC3}" destId="{B7F0FEDF-17EB-4F8C-8A29-8A45FC2BEE4D}" srcOrd="0" destOrd="0" presId="urn:microsoft.com/office/officeart/2005/8/layout/hierarchy3"/>
    <dgm:cxn modelId="{C92D4CF4-1C2C-4F49-BE26-504619943C37}" type="presOf" srcId="{2089A829-15E4-4C2A-8F81-8D2151D58D72}" destId="{C5F650D5-CAD7-4476-A860-B1A6BE89D81A}" srcOrd="0" destOrd="0" presId="urn:microsoft.com/office/officeart/2005/8/layout/hierarchy3"/>
    <dgm:cxn modelId="{0E733BF7-3418-4F21-8693-C788D3B9B2F7}" srcId="{D4923968-435E-4582-8C42-050BFE1CA6A0}" destId="{9B2A45CD-8787-4004-A52B-FB1DF8AEBAFF}" srcOrd="2" destOrd="0" parTransId="{283587F4-05DB-40AB-AB2F-AF0A81ADA613}" sibTransId="{880A066A-A7DA-4DBC-8F5D-8DD7FA184ABE}"/>
    <dgm:cxn modelId="{6F70E781-282E-4D18-9CB8-4610BBF49DBC}" type="presParOf" srcId="{6153AE9B-E4AD-48D9-92E1-9A2F1CDD4C79}" destId="{8EAEF096-67F4-4ED8-83F0-668F53835D79}" srcOrd="0" destOrd="0" presId="urn:microsoft.com/office/officeart/2005/8/layout/hierarchy3"/>
    <dgm:cxn modelId="{ED6124B9-5320-45E1-AF9C-3041F69BF28D}" type="presParOf" srcId="{8EAEF096-67F4-4ED8-83F0-668F53835D79}" destId="{5375C780-8277-41DF-8C44-AE4CC6F44601}" srcOrd="0" destOrd="0" presId="urn:microsoft.com/office/officeart/2005/8/layout/hierarchy3"/>
    <dgm:cxn modelId="{C6087429-BF8E-4A9C-A8ED-214CA61A68A0}" type="presParOf" srcId="{5375C780-8277-41DF-8C44-AE4CC6F44601}" destId="{CC979548-D68B-4364-A5AD-45FEAA94739E}" srcOrd="0" destOrd="0" presId="urn:microsoft.com/office/officeart/2005/8/layout/hierarchy3"/>
    <dgm:cxn modelId="{0DB1B5BE-6B4B-4736-9DB5-3D4D8E0B038F}" type="presParOf" srcId="{5375C780-8277-41DF-8C44-AE4CC6F44601}" destId="{6BA899C1-7517-4947-AAC8-D988E099A35C}" srcOrd="1" destOrd="0" presId="urn:microsoft.com/office/officeart/2005/8/layout/hierarchy3"/>
    <dgm:cxn modelId="{72EFB9AD-0298-4AE9-BCAA-A4691A490045}" type="presParOf" srcId="{8EAEF096-67F4-4ED8-83F0-668F53835D79}" destId="{6ADA6F2D-61C0-4A21-A384-C71541FCE5AF}" srcOrd="1" destOrd="0" presId="urn:microsoft.com/office/officeart/2005/8/layout/hierarchy3"/>
    <dgm:cxn modelId="{E2FA27D8-28CB-456A-85FD-9698E695DDB1}" type="presParOf" srcId="{6ADA6F2D-61C0-4A21-A384-C71541FCE5AF}" destId="{90ACCDAC-AD4A-44E4-B941-34AFBF08A630}" srcOrd="0" destOrd="0" presId="urn:microsoft.com/office/officeart/2005/8/layout/hierarchy3"/>
    <dgm:cxn modelId="{C7D0E5B5-65FD-4F27-ABDF-C61721E53D3E}" type="presParOf" srcId="{6ADA6F2D-61C0-4A21-A384-C71541FCE5AF}" destId="{A9106B09-6F5B-4291-A562-78EAADFE07C0}" srcOrd="1" destOrd="0" presId="urn:microsoft.com/office/officeart/2005/8/layout/hierarchy3"/>
    <dgm:cxn modelId="{550FF173-F963-4D2C-936F-70BFB550133C}" type="presParOf" srcId="{6ADA6F2D-61C0-4A21-A384-C71541FCE5AF}" destId="{6B3B62C2-1F48-406E-8E12-B8F66E51C851}" srcOrd="2" destOrd="0" presId="urn:microsoft.com/office/officeart/2005/8/layout/hierarchy3"/>
    <dgm:cxn modelId="{604C8130-A710-4996-93C8-64019F51219E}" type="presParOf" srcId="{6ADA6F2D-61C0-4A21-A384-C71541FCE5AF}" destId="{F308EA02-5F6C-49BE-9F19-9BBF024CAA7E}" srcOrd="3" destOrd="0" presId="urn:microsoft.com/office/officeart/2005/8/layout/hierarchy3"/>
    <dgm:cxn modelId="{E857EECA-E266-4F2A-9045-E1374F7E11F3}" type="presParOf" srcId="{6ADA6F2D-61C0-4A21-A384-C71541FCE5AF}" destId="{DA65C661-27AC-4452-A640-E33DA9FFA1DA}" srcOrd="4" destOrd="0" presId="urn:microsoft.com/office/officeart/2005/8/layout/hierarchy3"/>
    <dgm:cxn modelId="{6E85ABC2-503F-45AE-9951-5E684189884F}" type="presParOf" srcId="{6ADA6F2D-61C0-4A21-A384-C71541FCE5AF}" destId="{29B173CC-E213-4C69-B649-9D7D1D632ECA}" srcOrd="5" destOrd="0" presId="urn:microsoft.com/office/officeart/2005/8/layout/hierarchy3"/>
    <dgm:cxn modelId="{CF18DE08-8D7B-45FD-9D1C-7F87795A8A47}" type="presParOf" srcId="{6ADA6F2D-61C0-4A21-A384-C71541FCE5AF}" destId="{72B0A650-B057-4C66-8A71-82BB9B65979E}" srcOrd="6" destOrd="0" presId="urn:microsoft.com/office/officeart/2005/8/layout/hierarchy3"/>
    <dgm:cxn modelId="{7F680537-E5FF-49EB-9DBF-27F761287CF7}" type="presParOf" srcId="{6ADA6F2D-61C0-4A21-A384-C71541FCE5AF}" destId="{40D24CB0-2531-4CEE-8AB4-6BE6B720E00E}" srcOrd="7" destOrd="0" presId="urn:microsoft.com/office/officeart/2005/8/layout/hierarchy3"/>
    <dgm:cxn modelId="{E50B289A-375A-454A-B793-14DC40E415CF}" type="presParOf" srcId="{6ADA6F2D-61C0-4A21-A384-C71541FCE5AF}" destId="{90375B6B-9D67-4908-9632-7A434DBD776A}" srcOrd="8" destOrd="0" presId="urn:microsoft.com/office/officeart/2005/8/layout/hierarchy3"/>
    <dgm:cxn modelId="{626A4A08-8DE0-4D12-B3CC-73A34201352E}" type="presParOf" srcId="{6ADA6F2D-61C0-4A21-A384-C71541FCE5AF}" destId="{D9BFBA9A-F603-4C30-91A4-0E6B4D827029}" srcOrd="9" destOrd="0" presId="urn:microsoft.com/office/officeart/2005/8/layout/hierarchy3"/>
    <dgm:cxn modelId="{90B145F0-9351-4124-8403-79A980AD8F9A}" type="presParOf" srcId="{6ADA6F2D-61C0-4A21-A384-C71541FCE5AF}" destId="{1C5C528D-B1FD-4555-84A2-42E2F550D033}" srcOrd="10" destOrd="0" presId="urn:microsoft.com/office/officeart/2005/8/layout/hierarchy3"/>
    <dgm:cxn modelId="{BC4C2581-54EE-42C2-BBA1-8FC0CB45CB6D}" type="presParOf" srcId="{6ADA6F2D-61C0-4A21-A384-C71541FCE5AF}" destId="{C5F650D5-CAD7-4476-A860-B1A6BE89D81A}" srcOrd="11" destOrd="0" presId="urn:microsoft.com/office/officeart/2005/8/layout/hierarchy3"/>
    <dgm:cxn modelId="{BC60D634-D9E2-464E-B38E-81B554F5C0B0}" type="presParOf" srcId="{6ADA6F2D-61C0-4A21-A384-C71541FCE5AF}" destId="{8E977D54-CE35-452F-9CE0-83CD1928C4B2}" srcOrd="12" destOrd="0" presId="urn:microsoft.com/office/officeart/2005/8/layout/hierarchy3"/>
    <dgm:cxn modelId="{4A4D3C43-F864-4B78-AD2E-4DCEFA716FA2}" type="presParOf" srcId="{6ADA6F2D-61C0-4A21-A384-C71541FCE5AF}" destId="{5C08FA73-5625-465D-94F1-384E72476B38}" srcOrd="13" destOrd="0" presId="urn:microsoft.com/office/officeart/2005/8/layout/hierarchy3"/>
    <dgm:cxn modelId="{9273F1EC-5663-46EB-B8C5-36C1F8FD1D85}" type="presParOf" srcId="{6ADA6F2D-61C0-4A21-A384-C71541FCE5AF}" destId="{481C814B-ACDD-453A-8430-D10BF5605223}" srcOrd="14" destOrd="0" presId="urn:microsoft.com/office/officeart/2005/8/layout/hierarchy3"/>
    <dgm:cxn modelId="{5724F584-5D81-4B0A-861F-BC0758D1A34C}" type="presParOf" srcId="{6ADA6F2D-61C0-4A21-A384-C71541FCE5AF}" destId="{AB4868D2-0241-4C9E-ADC9-5CF22D198C56}" srcOrd="15" destOrd="0" presId="urn:microsoft.com/office/officeart/2005/8/layout/hierarchy3"/>
    <dgm:cxn modelId="{FC147F45-E99B-49B5-9E9A-8A0793134B60}" type="presParOf" srcId="{6ADA6F2D-61C0-4A21-A384-C71541FCE5AF}" destId="{7E203E6C-5EAF-46C5-8A35-C68BA96B84D5}" srcOrd="16" destOrd="0" presId="urn:microsoft.com/office/officeart/2005/8/layout/hierarchy3"/>
    <dgm:cxn modelId="{EED4D55E-6792-4FDE-9BEA-5EF4BE072599}" type="presParOf" srcId="{6ADA6F2D-61C0-4A21-A384-C71541FCE5AF}" destId="{B852E4BB-0C89-429D-878A-FCB377C92544}" srcOrd="17" destOrd="0" presId="urn:microsoft.com/office/officeart/2005/8/layout/hierarchy3"/>
    <dgm:cxn modelId="{4C6B2162-1C22-40C5-81C8-A1D22B065B00}" type="presParOf" srcId="{6153AE9B-E4AD-48D9-92E1-9A2F1CDD4C79}" destId="{A5BE1E6D-B583-461A-BCDF-7C14C8DC2B95}" srcOrd="1" destOrd="0" presId="urn:microsoft.com/office/officeart/2005/8/layout/hierarchy3"/>
    <dgm:cxn modelId="{64D07080-9D6C-4B90-939A-D5CA4009AC0F}" type="presParOf" srcId="{A5BE1E6D-B583-461A-BCDF-7C14C8DC2B95}" destId="{D152B267-0BAD-4B11-9DBB-D6306F6D3DDC}" srcOrd="0" destOrd="0" presId="urn:microsoft.com/office/officeart/2005/8/layout/hierarchy3"/>
    <dgm:cxn modelId="{1D525B62-B175-4833-8F02-5EF5744175D9}" type="presParOf" srcId="{D152B267-0BAD-4B11-9DBB-D6306F6D3DDC}" destId="{8FE838D2-9E05-4873-98A7-9BA99F383E37}" srcOrd="0" destOrd="0" presId="urn:microsoft.com/office/officeart/2005/8/layout/hierarchy3"/>
    <dgm:cxn modelId="{D727D59D-BA47-4490-A1D9-8781F272AE54}" type="presParOf" srcId="{D152B267-0BAD-4B11-9DBB-D6306F6D3DDC}" destId="{4EDA4A7D-3C9F-4A26-BCAF-04D7D7BF93B1}" srcOrd="1" destOrd="0" presId="urn:microsoft.com/office/officeart/2005/8/layout/hierarchy3"/>
    <dgm:cxn modelId="{817AA9E3-993C-4523-8538-9ED5381C09D0}" type="presParOf" srcId="{A5BE1E6D-B583-461A-BCDF-7C14C8DC2B95}" destId="{90346C6C-10EA-46CD-918C-2FDF556B3216}" srcOrd="1" destOrd="0" presId="urn:microsoft.com/office/officeart/2005/8/layout/hierarchy3"/>
    <dgm:cxn modelId="{537FE7AF-82D8-43B6-8F60-E5C013F16299}" type="presParOf" srcId="{90346C6C-10EA-46CD-918C-2FDF556B3216}" destId="{855EA2F8-61EA-4D1F-B3E5-E0339C617059}" srcOrd="0" destOrd="0" presId="urn:microsoft.com/office/officeart/2005/8/layout/hierarchy3"/>
    <dgm:cxn modelId="{A21D1119-F5F1-427C-8A69-6E915E2A1D1D}" type="presParOf" srcId="{90346C6C-10EA-46CD-918C-2FDF556B3216}" destId="{5406FD01-07AF-4020-843C-4D1192180336}" srcOrd="1" destOrd="0" presId="urn:microsoft.com/office/officeart/2005/8/layout/hierarchy3"/>
    <dgm:cxn modelId="{84734EE0-BF7B-4F49-B57C-43072E8C4602}" type="presParOf" srcId="{90346C6C-10EA-46CD-918C-2FDF556B3216}" destId="{109FF6D1-9D55-447F-B598-5B5BB1FB74F7}" srcOrd="2" destOrd="0" presId="urn:microsoft.com/office/officeart/2005/8/layout/hierarchy3"/>
    <dgm:cxn modelId="{A961C8BE-7481-4FAC-84D6-9681514C4532}" type="presParOf" srcId="{90346C6C-10EA-46CD-918C-2FDF556B3216}" destId="{7F02DA62-CFE1-4739-87C3-882F2C722535}" srcOrd="3" destOrd="0" presId="urn:microsoft.com/office/officeart/2005/8/layout/hierarchy3"/>
    <dgm:cxn modelId="{B9FF5750-E3CE-4AD1-963C-909C2E7B7786}" type="presParOf" srcId="{90346C6C-10EA-46CD-918C-2FDF556B3216}" destId="{5A1ACC70-524C-463C-8CB6-6F324D9BFDDF}" srcOrd="4" destOrd="0" presId="urn:microsoft.com/office/officeart/2005/8/layout/hierarchy3"/>
    <dgm:cxn modelId="{75E870CB-9D11-4818-BD3D-C87EF5398318}" type="presParOf" srcId="{90346C6C-10EA-46CD-918C-2FDF556B3216}" destId="{EDC307FB-A2C6-4E29-84E6-CE66E5DEC8FD}" srcOrd="5" destOrd="0" presId="urn:microsoft.com/office/officeart/2005/8/layout/hierarchy3"/>
    <dgm:cxn modelId="{70FDF0BC-7294-4F94-9A68-8EB2BCBF1AA7}" type="presParOf" srcId="{90346C6C-10EA-46CD-918C-2FDF556B3216}" destId="{AA3EBEF5-8805-4EAF-AEEC-D7E96D5C7973}" srcOrd="6" destOrd="0" presId="urn:microsoft.com/office/officeart/2005/8/layout/hierarchy3"/>
    <dgm:cxn modelId="{5A616DFD-7C5E-44A6-AF69-0C6543B2542A}" type="presParOf" srcId="{90346C6C-10EA-46CD-918C-2FDF556B3216}" destId="{0ABDA16A-1DCB-4A12-8CBF-237C818B8BB3}" srcOrd="7" destOrd="0" presId="urn:microsoft.com/office/officeart/2005/8/layout/hierarchy3"/>
    <dgm:cxn modelId="{6BC8F23C-6ECE-42B7-BA96-EF687ED30DB0}" type="presParOf" srcId="{90346C6C-10EA-46CD-918C-2FDF556B3216}" destId="{C66E803C-C0E2-41EB-B4AC-73985E0FD330}" srcOrd="8" destOrd="0" presId="urn:microsoft.com/office/officeart/2005/8/layout/hierarchy3"/>
    <dgm:cxn modelId="{9137C863-1E84-4FA0-8619-6A9D7027EBFF}" type="presParOf" srcId="{90346C6C-10EA-46CD-918C-2FDF556B3216}" destId="{83D80F61-1B8F-458E-B7C9-94B7231F1150}" srcOrd="9" destOrd="0" presId="urn:microsoft.com/office/officeart/2005/8/layout/hierarchy3"/>
    <dgm:cxn modelId="{4BB1AC52-0C1F-49E2-8C70-BA60FF98C61F}" type="presParOf" srcId="{90346C6C-10EA-46CD-918C-2FDF556B3216}" destId="{B7F0FEDF-17EB-4F8C-8A29-8A45FC2BEE4D}" srcOrd="10" destOrd="0" presId="urn:microsoft.com/office/officeart/2005/8/layout/hierarchy3"/>
    <dgm:cxn modelId="{9AAD0160-0320-4B8F-94E2-765B7D7F61B1}" type="presParOf" srcId="{90346C6C-10EA-46CD-918C-2FDF556B3216}" destId="{21830FC3-4520-4743-8D83-878D36D99CAC}" srcOrd="11" destOrd="0" presId="urn:microsoft.com/office/officeart/2005/8/layout/hierarchy3"/>
    <dgm:cxn modelId="{C953F2D5-6051-4E8F-B5E4-87E046B467F8}" type="presParOf" srcId="{90346C6C-10EA-46CD-918C-2FDF556B3216}" destId="{819D9CAB-FCD4-4B12-BEDB-C3855B981140}" srcOrd="12" destOrd="0" presId="urn:microsoft.com/office/officeart/2005/8/layout/hierarchy3"/>
    <dgm:cxn modelId="{BDC2D50E-75BB-461F-9747-A8AF9CC8C1EE}" type="presParOf" srcId="{90346C6C-10EA-46CD-918C-2FDF556B3216}" destId="{021A9C8B-E604-42AF-A1A3-BEE918C26EA5}" srcOrd="13" destOrd="0" presId="urn:microsoft.com/office/officeart/2005/8/layout/hierarchy3"/>
    <dgm:cxn modelId="{D1474075-1ECC-40C8-9D66-A0F586F3AEBF}" type="presParOf" srcId="{90346C6C-10EA-46CD-918C-2FDF556B3216}" destId="{A1257F59-EC7E-44F5-B1D7-2C5802CB7EAC}" srcOrd="14" destOrd="0" presId="urn:microsoft.com/office/officeart/2005/8/layout/hierarchy3"/>
    <dgm:cxn modelId="{E9554F76-C628-4E4D-925D-967D6E2BE0C5}" type="presParOf" srcId="{90346C6C-10EA-46CD-918C-2FDF556B3216}" destId="{97D9D876-4DF8-4A4D-B14E-2C9AE6BBCB47}" srcOrd="15" destOrd="0" presId="urn:microsoft.com/office/officeart/2005/8/layout/hierarchy3"/>
    <dgm:cxn modelId="{296D505E-4F33-44F0-80C9-30295E561E0C}" type="presParOf" srcId="{90346C6C-10EA-46CD-918C-2FDF556B3216}" destId="{16F09FB8-2C67-4CD4-83D8-A86819D8AF24}" srcOrd="16" destOrd="0" presId="urn:microsoft.com/office/officeart/2005/8/layout/hierarchy3"/>
    <dgm:cxn modelId="{BD34E854-EC28-4CDD-BFA3-1CEA8101F12C}" type="presParOf" srcId="{90346C6C-10EA-46CD-918C-2FDF556B3216}" destId="{0B48F8B8-F08D-4B5B-B536-A5BD83C8A9A3}"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FED9-078D-6643-8AFE-29A9626DA30E}">
      <dsp:nvSpPr>
        <dsp:cNvPr id="0" name=""/>
        <dsp:cNvSpPr/>
      </dsp:nvSpPr>
      <dsp:spPr>
        <a:xfrm>
          <a:off x="115650" y="2527"/>
          <a:ext cx="3607505" cy="483636"/>
        </a:xfrm>
        <a:prstGeom prst="roundRect">
          <a:avLst>
            <a:gd name="adj" fmla="val 10000"/>
          </a:avLst>
        </a:prstGeom>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1. Analyse des lois fédérales et cantonales et de documents divers: compréhension des structures cantonales </a:t>
          </a:r>
        </a:p>
      </dsp:txBody>
      <dsp:txXfrm>
        <a:off x="129815" y="16692"/>
        <a:ext cx="3579175" cy="455306"/>
      </dsp:txXfrm>
    </dsp:sp>
    <dsp:sp modelId="{7A9B7A00-C4ED-6B47-BFA7-19D6C557A1D5}">
      <dsp:nvSpPr>
        <dsp:cNvPr id="0" name=""/>
        <dsp:cNvSpPr/>
      </dsp:nvSpPr>
      <dsp:spPr>
        <a:xfrm rot="5400000">
          <a:off x="1828721" y="498255"/>
          <a:ext cx="181363" cy="21763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854112" y="516392"/>
        <a:ext cx="130582" cy="126954"/>
      </dsp:txXfrm>
    </dsp:sp>
    <dsp:sp modelId="{531F3EF8-98F3-B64B-8147-5B4E6828A585}">
      <dsp:nvSpPr>
        <dsp:cNvPr id="0" name=""/>
        <dsp:cNvSpPr/>
      </dsp:nvSpPr>
      <dsp:spPr>
        <a:xfrm>
          <a:off x="140412" y="727983"/>
          <a:ext cx="3557980" cy="483636"/>
        </a:xfrm>
        <a:prstGeom prst="roundRect">
          <a:avLst>
            <a:gd name="adj" fmla="val 10000"/>
          </a:avLst>
        </a:prstGeom>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sym typeface="Wingdings" pitchFamily="2" charset="2"/>
            </a:rPr>
            <a:t>2. Travail de définition du placement extra-familial et identification des personnes-clés par canton</a:t>
          </a:r>
          <a:endParaRPr lang="fr-FR" sz="1100" b="1" kern="1200" dirty="0">
            <a:solidFill>
              <a:schemeClr val="tx1"/>
            </a:solidFill>
          </a:endParaRPr>
        </a:p>
      </dsp:txBody>
      <dsp:txXfrm>
        <a:off x="154577" y="742148"/>
        <a:ext cx="3529650" cy="455306"/>
      </dsp:txXfrm>
    </dsp:sp>
    <dsp:sp modelId="{364ABFE0-56E6-C640-B3FA-FBF05448482B}">
      <dsp:nvSpPr>
        <dsp:cNvPr id="0" name=""/>
        <dsp:cNvSpPr/>
      </dsp:nvSpPr>
      <dsp:spPr>
        <a:xfrm rot="5400000">
          <a:off x="1828721" y="1223710"/>
          <a:ext cx="181363" cy="217636"/>
        </a:xfrm>
        <a:prstGeom prst="rightArrow">
          <a:avLst>
            <a:gd name="adj1" fmla="val 60000"/>
            <a:gd name="adj2" fmla="val 50000"/>
          </a:avLst>
        </a:prstGeom>
        <a:solidFill>
          <a:schemeClr val="accent1">
            <a:shade val="90000"/>
            <a:hueOff val="3077"/>
            <a:satOff val="1644"/>
            <a:lumOff val="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854112" y="1241847"/>
        <a:ext cx="130582" cy="126954"/>
      </dsp:txXfrm>
    </dsp:sp>
    <dsp:sp modelId="{945DCD82-F5FD-D549-A8E2-E97F73C1BB01}">
      <dsp:nvSpPr>
        <dsp:cNvPr id="0" name=""/>
        <dsp:cNvSpPr/>
      </dsp:nvSpPr>
      <dsp:spPr>
        <a:xfrm>
          <a:off x="100686" y="1453438"/>
          <a:ext cx="3637432" cy="636586"/>
        </a:xfrm>
        <a:prstGeom prst="roundRect">
          <a:avLst>
            <a:gd name="adj" fmla="val 10000"/>
          </a:avLst>
        </a:prstGeom>
        <a:solidFill>
          <a:schemeClr val="accent1">
            <a:shade val="80000"/>
            <a:hueOff val="4904"/>
            <a:satOff val="5168"/>
            <a:lumOff val="5616"/>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3. Analyse de la situation actuelle au niveau cantonal/intercantonal et national : court questionnaire en ligne, analyse de documents, entretiens avec des personnes clés</a:t>
          </a:r>
        </a:p>
      </dsp:txBody>
      <dsp:txXfrm>
        <a:off x="119331" y="1472083"/>
        <a:ext cx="3600142" cy="599296"/>
      </dsp:txXfrm>
    </dsp:sp>
    <dsp:sp modelId="{D8828FB2-4167-734A-A521-FB7C331653A6}">
      <dsp:nvSpPr>
        <dsp:cNvPr id="0" name=""/>
        <dsp:cNvSpPr/>
      </dsp:nvSpPr>
      <dsp:spPr>
        <a:xfrm rot="5400000">
          <a:off x="1828721" y="2102116"/>
          <a:ext cx="181363" cy="217636"/>
        </a:xfrm>
        <a:prstGeom prst="rightArrow">
          <a:avLst>
            <a:gd name="adj1" fmla="val 60000"/>
            <a:gd name="adj2" fmla="val 50000"/>
          </a:avLst>
        </a:prstGeom>
        <a:solidFill>
          <a:schemeClr val="accent1">
            <a:shade val="90000"/>
            <a:hueOff val="6155"/>
            <a:satOff val="3288"/>
            <a:lumOff val="50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854112" y="2120253"/>
        <a:ext cx="130582" cy="126954"/>
      </dsp:txXfrm>
    </dsp:sp>
    <dsp:sp modelId="{17B80F62-09C1-AD4D-89BE-10DFF690735A}">
      <dsp:nvSpPr>
        <dsp:cNvPr id="0" name=""/>
        <dsp:cNvSpPr/>
      </dsp:nvSpPr>
      <dsp:spPr>
        <a:xfrm>
          <a:off x="133051" y="2331843"/>
          <a:ext cx="3572702" cy="483636"/>
        </a:xfrm>
        <a:prstGeom prst="roundRect">
          <a:avLst>
            <a:gd name="adj" fmla="val 10000"/>
          </a:avLst>
        </a:prstGeom>
        <a:solidFill>
          <a:schemeClr val="accent1">
            <a:shade val="80000"/>
            <a:hueOff val="7355"/>
            <a:satOff val="7751"/>
            <a:lumOff val="8423"/>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4. Évaluation des pratiques d'enquête actuelles et développement de variantes des statistiques nationales</a:t>
          </a:r>
        </a:p>
      </dsp:txBody>
      <dsp:txXfrm>
        <a:off x="147216" y="2346008"/>
        <a:ext cx="3544372" cy="455306"/>
      </dsp:txXfrm>
    </dsp:sp>
    <dsp:sp modelId="{F7718A13-7EF8-443A-AC87-133D5F6CE0F5}">
      <dsp:nvSpPr>
        <dsp:cNvPr id="0" name=""/>
        <dsp:cNvSpPr/>
      </dsp:nvSpPr>
      <dsp:spPr>
        <a:xfrm rot="5400000">
          <a:off x="1828721" y="2827571"/>
          <a:ext cx="181363" cy="217636"/>
        </a:xfrm>
        <a:prstGeom prst="rightArrow">
          <a:avLst>
            <a:gd name="adj1" fmla="val 60000"/>
            <a:gd name="adj2" fmla="val 50000"/>
          </a:avLst>
        </a:prstGeom>
        <a:solidFill>
          <a:schemeClr val="accent1">
            <a:shade val="90000"/>
            <a:hueOff val="9232"/>
            <a:satOff val="4933"/>
            <a:lumOff val="7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rot="-5400000">
        <a:off x="1854112" y="2845708"/>
        <a:ext cx="130582" cy="126954"/>
      </dsp:txXfrm>
    </dsp:sp>
    <dsp:sp modelId="{C82668AF-D97D-427F-A4A3-FE015B8AC89B}">
      <dsp:nvSpPr>
        <dsp:cNvPr id="0" name=""/>
        <dsp:cNvSpPr/>
      </dsp:nvSpPr>
      <dsp:spPr>
        <a:xfrm>
          <a:off x="134937" y="3057299"/>
          <a:ext cx="3568930" cy="483636"/>
        </a:xfrm>
        <a:prstGeom prst="roundRect">
          <a:avLst>
            <a:gd name="adj" fmla="val 10000"/>
          </a:avLst>
        </a:prstGeom>
        <a:solidFill>
          <a:schemeClr val="accent1">
            <a:shade val="80000"/>
            <a:hueOff val="9807"/>
            <a:satOff val="10335"/>
            <a:lumOff val="11231"/>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5. Développement participatif des variantes et évaluation : Mise en place d'ateliers de faisabilité</a:t>
          </a:r>
        </a:p>
      </dsp:txBody>
      <dsp:txXfrm>
        <a:off x="149102" y="3071464"/>
        <a:ext cx="3540600" cy="455306"/>
      </dsp:txXfrm>
    </dsp:sp>
    <dsp:sp modelId="{667D9B06-3BF5-401B-A014-E5FE77CB9E4E}">
      <dsp:nvSpPr>
        <dsp:cNvPr id="0" name=""/>
        <dsp:cNvSpPr/>
      </dsp:nvSpPr>
      <dsp:spPr>
        <a:xfrm rot="5400000">
          <a:off x="1828721" y="3553026"/>
          <a:ext cx="181363" cy="217636"/>
        </a:xfrm>
        <a:prstGeom prst="rightArrow">
          <a:avLst>
            <a:gd name="adj1" fmla="val 60000"/>
            <a:gd name="adj2" fmla="val 50000"/>
          </a:avLst>
        </a:prstGeom>
        <a:solidFill>
          <a:schemeClr val="accent1">
            <a:shade val="90000"/>
            <a:hueOff val="12309"/>
            <a:satOff val="6577"/>
            <a:lumOff val="100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e-DE" sz="900" kern="1200"/>
        </a:p>
      </dsp:txBody>
      <dsp:txXfrm rot="-5400000">
        <a:off x="1854112" y="3571163"/>
        <a:ext cx="130582" cy="126954"/>
      </dsp:txXfrm>
    </dsp:sp>
    <dsp:sp modelId="{DD2A31B9-AD47-4DC6-A9B5-F3F263D0B15A}">
      <dsp:nvSpPr>
        <dsp:cNvPr id="0" name=""/>
        <dsp:cNvSpPr/>
      </dsp:nvSpPr>
      <dsp:spPr>
        <a:xfrm>
          <a:off x="162843" y="3782754"/>
          <a:ext cx="3513118" cy="483636"/>
        </a:xfrm>
        <a:prstGeom prst="roundRect">
          <a:avLst>
            <a:gd name="adj" fmla="val 10000"/>
          </a:avLst>
        </a:prstGeom>
        <a:solidFill>
          <a:schemeClr val="accent1">
            <a:shade val="80000"/>
            <a:hueOff val="12259"/>
            <a:satOff val="12919"/>
            <a:lumOff val="14039"/>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6. Préparation du rapport final</a:t>
          </a:r>
        </a:p>
      </dsp:txBody>
      <dsp:txXfrm>
        <a:off x="177008" y="3796919"/>
        <a:ext cx="3484788" cy="455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FED9-078D-6643-8AFE-29A9626DA30E}">
      <dsp:nvSpPr>
        <dsp:cNvPr id="0" name=""/>
        <dsp:cNvSpPr/>
      </dsp:nvSpPr>
      <dsp:spPr>
        <a:xfrm>
          <a:off x="187074" y="3188"/>
          <a:ext cx="3611388" cy="484157"/>
        </a:xfrm>
        <a:prstGeom prst="roundRect">
          <a:avLst>
            <a:gd name="adj" fmla="val 10000"/>
          </a:avLst>
        </a:prstGeom>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1. Analyse von </a:t>
          </a:r>
          <a:r>
            <a:rPr lang="fr-FR" sz="1100" b="1" kern="1200" dirty="0" err="1">
              <a:solidFill>
                <a:schemeClr val="tx1"/>
              </a:solidFill>
            </a:rPr>
            <a:t>eidgenössischen</a:t>
          </a:r>
          <a:r>
            <a:rPr lang="fr-FR" sz="1100" b="1" kern="1200" dirty="0">
              <a:solidFill>
                <a:schemeClr val="tx1"/>
              </a:solidFill>
            </a:rPr>
            <a:t> und </a:t>
          </a:r>
          <a:r>
            <a:rPr lang="fr-FR" sz="1100" b="1" kern="1200" dirty="0" err="1">
              <a:solidFill>
                <a:schemeClr val="tx1"/>
              </a:solidFill>
            </a:rPr>
            <a:t>kantonalen</a:t>
          </a:r>
          <a:r>
            <a:rPr lang="fr-FR" sz="1100" b="1" kern="1200" dirty="0">
              <a:solidFill>
                <a:schemeClr val="tx1"/>
              </a:solidFill>
            </a:rPr>
            <a:t> </a:t>
          </a:r>
          <a:r>
            <a:rPr lang="fr-FR" sz="1100" b="1" kern="1200" dirty="0" err="1">
              <a:solidFill>
                <a:schemeClr val="tx1"/>
              </a:solidFill>
            </a:rPr>
            <a:t>Gesetzen</a:t>
          </a:r>
          <a:r>
            <a:rPr lang="fr-FR" sz="1100" b="1" kern="1200" dirty="0">
              <a:solidFill>
                <a:schemeClr val="tx1"/>
              </a:solidFill>
            </a:rPr>
            <a:t> und </a:t>
          </a:r>
          <a:r>
            <a:rPr lang="fr-FR" sz="1100" b="1" kern="1200" dirty="0" err="1">
              <a:solidFill>
                <a:schemeClr val="tx1"/>
              </a:solidFill>
            </a:rPr>
            <a:t>verschiedenen</a:t>
          </a:r>
          <a:r>
            <a:rPr lang="fr-FR" sz="1100" b="1" kern="1200" dirty="0">
              <a:solidFill>
                <a:schemeClr val="tx1"/>
              </a:solidFill>
            </a:rPr>
            <a:t> </a:t>
          </a:r>
          <a:r>
            <a:rPr lang="fr-FR" sz="1100" b="1" kern="1200" dirty="0" err="1">
              <a:solidFill>
                <a:schemeClr val="tx1"/>
              </a:solidFill>
            </a:rPr>
            <a:t>Dokumenten</a:t>
          </a:r>
          <a:r>
            <a:rPr lang="fr-FR" sz="1100" b="1" kern="1200" dirty="0">
              <a:solidFill>
                <a:schemeClr val="tx1"/>
              </a:solidFill>
            </a:rPr>
            <a:t>: Verständnis der </a:t>
          </a:r>
          <a:r>
            <a:rPr lang="fr-FR" sz="1100" b="1" kern="1200" dirty="0" err="1">
              <a:solidFill>
                <a:schemeClr val="tx1"/>
              </a:solidFill>
            </a:rPr>
            <a:t>kantonalen</a:t>
          </a:r>
          <a:r>
            <a:rPr lang="fr-FR" sz="1100" b="1" kern="1200" dirty="0">
              <a:solidFill>
                <a:schemeClr val="tx1"/>
              </a:solidFill>
            </a:rPr>
            <a:t> </a:t>
          </a:r>
          <a:r>
            <a:rPr lang="fr-FR" sz="1100" b="1" kern="1200" dirty="0" err="1">
              <a:solidFill>
                <a:schemeClr val="tx1"/>
              </a:solidFill>
            </a:rPr>
            <a:t>Strukturen</a:t>
          </a:r>
          <a:r>
            <a:rPr lang="fr-FR" sz="1100" b="1" kern="1200" dirty="0">
              <a:solidFill>
                <a:schemeClr val="tx1"/>
              </a:solidFill>
            </a:rPr>
            <a:t> </a:t>
          </a:r>
        </a:p>
      </dsp:txBody>
      <dsp:txXfrm>
        <a:off x="201254" y="17368"/>
        <a:ext cx="3583028" cy="455797"/>
      </dsp:txXfrm>
    </dsp:sp>
    <dsp:sp modelId="{7A9B7A00-C4ED-6B47-BFA7-19D6C557A1D5}">
      <dsp:nvSpPr>
        <dsp:cNvPr id="0" name=""/>
        <dsp:cNvSpPr/>
      </dsp:nvSpPr>
      <dsp:spPr>
        <a:xfrm rot="5400000">
          <a:off x="1901988" y="499450"/>
          <a:ext cx="181559" cy="21787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927407" y="517605"/>
        <a:ext cx="130722" cy="127091"/>
      </dsp:txXfrm>
    </dsp:sp>
    <dsp:sp modelId="{531F3EF8-98F3-B64B-8147-5B4E6828A585}">
      <dsp:nvSpPr>
        <dsp:cNvPr id="0" name=""/>
        <dsp:cNvSpPr/>
      </dsp:nvSpPr>
      <dsp:spPr>
        <a:xfrm>
          <a:off x="211863" y="729424"/>
          <a:ext cx="3561810" cy="484157"/>
        </a:xfrm>
        <a:prstGeom prst="roundRect">
          <a:avLst>
            <a:gd name="adj" fmla="val 10000"/>
          </a:avLst>
        </a:prstGeom>
        <a:gradFill rotWithShape="0">
          <a:gsLst>
            <a:gs pos="0">
              <a:schemeClr val="accent1">
                <a:hueOff val="0"/>
                <a:satOff val="0"/>
                <a:lumOff val="0"/>
                <a:alphaOff val="0"/>
                <a:shade val="51000"/>
                <a:satMod val="130000"/>
              </a:schemeClr>
            </a:gs>
            <a:gs pos="19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sym typeface="Wingdings" pitchFamily="2" charset="2"/>
            </a:rPr>
            <a:t>2. Arbeit an der </a:t>
          </a:r>
          <a:r>
            <a:rPr lang="fr-FR" sz="1100" b="1" kern="1200" dirty="0" err="1">
              <a:solidFill>
                <a:schemeClr val="tx1"/>
              </a:solidFill>
              <a:sym typeface="Wingdings" pitchFamily="2" charset="2"/>
            </a:rPr>
            <a:t>Definition</a:t>
          </a:r>
          <a:r>
            <a:rPr lang="fr-FR" sz="1100" b="1" kern="1200" dirty="0">
              <a:solidFill>
                <a:schemeClr val="tx1"/>
              </a:solidFill>
              <a:sym typeface="Wingdings" pitchFamily="2" charset="2"/>
            </a:rPr>
            <a:t> der ausserfamiliären </a:t>
          </a:r>
          <a:r>
            <a:rPr lang="fr-FR" sz="1100" b="1" kern="1200" dirty="0" err="1">
              <a:solidFill>
                <a:schemeClr val="tx1"/>
              </a:solidFill>
              <a:sym typeface="Wingdings" pitchFamily="2" charset="2"/>
            </a:rPr>
            <a:t>Platzierung</a:t>
          </a:r>
          <a:r>
            <a:rPr lang="fr-FR" sz="1100" b="1" kern="1200" dirty="0">
              <a:solidFill>
                <a:schemeClr val="tx1"/>
              </a:solidFill>
              <a:sym typeface="Wingdings" pitchFamily="2" charset="2"/>
            </a:rPr>
            <a:t> und </a:t>
          </a:r>
          <a:r>
            <a:rPr lang="fr-FR" sz="1100" b="1" kern="1200" dirty="0" err="1">
              <a:solidFill>
                <a:schemeClr val="tx1"/>
              </a:solidFill>
              <a:sym typeface="Wingdings" pitchFamily="2" charset="2"/>
            </a:rPr>
            <a:t>Identifizierung</a:t>
          </a:r>
          <a:r>
            <a:rPr lang="fr-FR" sz="1100" b="1" kern="1200" dirty="0">
              <a:solidFill>
                <a:schemeClr val="tx1"/>
              </a:solidFill>
              <a:sym typeface="Wingdings" pitchFamily="2" charset="2"/>
            </a:rPr>
            <a:t> von </a:t>
          </a:r>
          <a:r>
            <a:rPr lang="fr-FR" sz="1100" b="1" kern="1200" dirty="0" err="1">
              <a:solidFill>
                <a:schemeClr val="tx1"/>
              </a:solidFill>
              <a:sym typeface="Wingdings" pitchFamily="2" charset="2"/>
            </a:rPr>
            <a:t>Schlüsselpersonen</a:t>
          </a:r>
          <a:r>
            <a:rPr lang="fr-FR" sz="1100" b="1" kern="1200" dirty="0">
              <a:solidFill>
                <a:schemeClr val="tx1"/>
              </a:solidFill>
              <a:sym typeface="Wingdings" pitchFamily="2" charset="2"/>
            </a:rPr>
            <a:t> pro </a:t>
          </a:r>
          <a:r>
            <a:rPr lang="fr-FR" sz="1100" b="1" kern="1200" dirty="0" err="1">
              <a:solidFill>
                <a:schemeClr val="tx1"/>
              </a:solidFill>
              <a:sym typeface="Wingdings" pitchFamily="2" charset="2"/>
            </a:rPr>
            <a:t>Kanton</a:t>
          </a:r>
          <a:endParaRPr lang="fr-FR" sz="1100" b="1" kern="1200" dirty="0">
            <a:solidFill>
              <a:schemeClr val="tx1"/>
            </a:solidFill>
          </a:endParaRPr>
        </a:p>
      </dsp:txBody>
      <dsp:txXfrm>
        <a:off x="226043" y="743604"/>
        <a:ext cx="3533450" cy="455797"/>
      </dsp:txXfrm>
    </dsp:sp>
    <dsp:sp modelId="{364ABFE0-56E6-C640-B3FA-FBF05448482B}">
      <dsp:nvSpPr>
        <dsp:cNvPr id="0" name=""/>
        <dsp:cNvSpPr/>
      </dsp:nvSpPr>
      <dsp:spPr>
        <a:xfrm rot="5400000">
          <a:off x="1901988" y="1225686"/>
          <a:ext cx="181559" cy="217870"/>
        </a:xfrm>
        <a:prstGeom prst="rightArrow">
          <a:avLst>
            <a:gd name="adj1" fmla="val 60000"/>
            <a:gd name="adj2" fmla="val 50000"/>
          </a:avLst>
        </a:prstGeom>
        <a:solidFill>
          <a:schemeClr val="accent1">
            <a:shade val="90000"/>
            <a:hueOff val="3077"/>
            <a:satOff val="1644"/>
            <a:lumOff val="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927407" y="1243841"/>
        <a:ext cx="130722" cy="127091"/>
      </dsp:txXfrm>
    </dsp:sp>
    <dsp:sp modelId="{945DCD82-F5FD-D549-A8E2-E97F73C1BB01}">
      <dsp:nvSpPr>
        <dsp:cNvPr id="0" name=""/>
        <dsp:cNvSpPr/>
      </dsp:nvSpPr>
      <dsp:spPr>
        <a:xfrm>
          <a:off x="172094" y="1455661"/>
          <a:ext cx="3641347" cy="631360"/>
        </a:xfrm>
        <a:prstGeom prst="roundRect">
          <a:avLst>
            <a:gd name="adj" fmla="val 10000"/>
          </a:avLst>
        </a:prstGeom>
        <a:solidFill>
          <a:schemeClr val="accent1">
            <a:shade val="80000"/>
            <a:hueOff val="4904"/>
            <a:satOff val="5168"/>
            <a:lumOff val="5616"/>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3. A</a:t>
          </a:r>
          <a:r>
            <a:rPr lang="de-CH" sz="1100" b="1" kern="1200" dirty="0" err="1">
              <a:solidFill>
                <a:schemeClr val="tx1"/>
              </a:solidFill>
            </a:rPr>
            <a:t>nalyse</a:t>
          </a:r>
          <a:r>
            <a:rPr lang="de-CH" sz="1100" b="1" kern="1200" dirty="0">
              <a:solidFill>
                <a:schemeClr val="tx1"/>
              </a:solidFill>
            </a:rPr>
            <a:t> des IST-Zustandes auf kantonaler/interkantonaler und nationaler Ebene</a:t>
          </a:r>
          <a:r>
            <a:rPr lang="fr-FR" sz="1100" b="1" kern="1200" dirty="0">
              <a:solidFill>
                <a:schemeClr val="tx1"/>
              </a:solidFill>
            </a:rPr>
            <a:t>: Online-</a:t>
          </a:r>
          <a:r>
            <a:rPr lang="fr-FR" sz="1100" b="1" kern="1200" dirty="0" err="1">
              <a:solidFill>
                <a:schemeClr val="tx1"/>
              </a:solidFill>
            </a:rPr>
            <a:t>Kurzfragebogen</a:t>
          </a:r>
          <a:r>
            <a:rPr lang="fr-FR" sz="1100" b="1" kern="1200" dirty="0">
              <a:solidFill>
                <a:schemeClr val="tx1"/>
              </a:solidFill>
            </a:rPr>
            <a:t>, Analyse von </a:t>
          </a:r>
          <a:r>
            <a:rPr lang="fr-FR" sz="1100" b="1" kern="1200" dirty="0" err="1">
              <a:solidFill>
                <a:schemeClr val="tx1"/>
              </a:solidFill>
            </a:rPr>
            <a:t>Dokumenten</a:t>
          </a:r>
          <a:r>
            <a:rPr lang="fr-FR" sz="1100" b="1" kern="1200" dirty="0">
              <a:solidFill>
                <a:schemeClr val="tx1"/>
              </a:solidFill>
            </a:rPr>
            <a:t>, Interviews mit </a:t>
          </a:r>
          <a:r>
            <a:rPr lang="fr-FR" sz="1100" b="1" kern="1200" dirty="0" err="1">
              <a:solidFill>
                <a:schemeClr val="tx1"/>
              </a:solidFill>
            </a:rPr>
            <a:t>Schlüsselpersonen</a:t>
          </a:r>
          <a:endParaRPr lang="fr-FR" sz="1100" b="1" kern="1200" dirty="0">
            <a:solidFill>
              <a:schemeClr val="tx1"/>
            </a:solidFill>
          </a:endParaRPr>
        </a:p>
      </dsp:txBody>
      <dsp:txXfrm>
        <a:off x="190586" y="1474153"/>
        <a:ext cx="3604363" cy="594376"/>
      </dsp:txXfrm>
    </dsp:sp>
    <dsp:sp modelId="{D8828FB2-4167-734A-A521-FB7C331653A6}">
      <dsp:nvSpPr>
        <dsp:cNvPr id="0" name=""/>
        <dsp:cNvSpPr/>
      </dsp:nvSpPr>
      <dsp:spPr>
        <a:xfrm rot="5400000">
          <a:off x="1901988" y="2099125"/>
          <a:ext cx="181559" cy="217870"/>
        </a:xfrm>
        <a:prstGeom prst="rightArrow">
          <a:avLst>
            <a:gd name="adj1" fmla="val 60000"/>
            <a:gd name="adj2" fmla="val 50000"/>
          </a:avLst>
        </a:prstGeom>
        <a:solidFill>
          <a:schemeClr val="accent1">
            <a:shade val="90000"/>
            <a:hueOff val="6155"/>
            <a:satOff val="3288"/>
            <a:lumOff val="50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927407" y="2117280"/>
        <a:ext cx="130722" cy="127091"/>
      </dsp:txXfrm>
    </dsp:sp>
    <dsp:sp modelId="{EEB35017-1A18-F843-86F8-72C4D7F27F1A}">
      <dsp:nvSpPr>
        <dsp:cNvPr id="0" name=""/>
        <dsp:cNvSpPr/>
      </dsp:nvSpPr>
      <dsp:spPr>
        <a:xfrm>
          <a:off x="187074" y="2329100"/>
          <a:ext cx="3611388" cy="484157"/>
        </a:xfrm>
        <a:prstGeom prst="roundRect">
          <a:avLst>
            <a:gd name="adj" fmla="val 10000"/>
          </a:avLst>
        </a:prstGeom>
        <a:solidFill>
          <a:schemeClr val="accent1">
            <a:shade val="80000"/>
            <a:hueOff val="7355"/>
            <a:satOff val="7751"/>
            <a:lumOff val="8423"/>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4. </a:t>
          </a:r>
          <a:r>
            <a:rPr lang="de-CH" sz="1100" b="1" kern="1200" dirty="0">
              <a:solidFill>
                <a:schemeClr val="tx1"/>
              </a:solidFill>
            </a:rPr>
            <a:t>Bewertung der aktuellen Erhebungspraxis und Entwicklung von Varianten einer  nationalen Statistik </a:t>
          </a:r>
          <a:endParaRPr lang="fr-FR" sz="1100" b="1" kern="1200" dirty="0">
            <a:solidFill>
              <a:schemeClr val="tx1"/>
            </a:solidFill>
          </a:endParaRPr>
        </a:p>
      </dsp:txBody>
      <dsp:txXfrm>
        <a:off x="201254" y="2343280"/>
        <a:ext cx="3583028" cy="455797"/>
      </dsp:txXfrm>
    </dsp:sp>
    <dsp:sp modelId="{55290667-37CD-4BC7-933D-77C0FC33E6B2}">
      <dsp:nvSpPr>
        <dsp:cNvPr id="0" name=""/>
        <dsp:cNvSpPr/>
      </dsp:nvSpPr>
      <dsp:spPr>
        <a:xfrm rot="5400000">
          <a:off x="1901988" y="2825361"/>
          <a:ext cx="181559" cy="217870"/>
        </a:xfrm>
        <a:prstGeom prst="rightArrow">
          <a:avLst>
            <a:gd name="adj1" fmla="val 60000"/>
            <a:gd name="adj2" fmla="val 50000"/>
          </a:avLst>
        </a:prstGeom>
        <a:solidFill>
          <a:schemeClr val="accent1">
            <a:shade val="90000"/>
            <a:hueOff val="9232"/>
            <a:satOff val="4933"/>
            <a:lumOff val="7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solidFill>
              <a:schemeClr val="tx1"/>
            </a:solidFill>
          </a:endParaRPr>
        </a:p>
      </dsp:txBody>
      <dsp:txXfrm rot="-5400000">
        <a:off x="1927407" y="2843516"/>
        <a:ext cx="130722" cy="127091"/>
      </dsp:txXfrm>
    </dsp:sp>
    <dsp:sp modelId="{4F80AD1B-64F5-41C1-8921-E1B5943EA59F}">
      <dsp:nvSpPr>
        <dsp:cNvPr id="0" name=""/>
        <dsp:cNvSpPr/>
      </dsp:nvSpPr>
      <dsp:spPr>
        <a:xfrm>
          <a:off x="207350" y="3055336"/>
          <a:ext cx="3570835" cy="484157"/>
        </a:xfrm>
        <a:prstGeom prst="roundRect">
          <a:avLst>
            <a:gd name="adj" fmla="val 10000"/>
          </a:avLst>
        </a:prstGeom>
        <a:solidFill>
          <a:schemeClr val="accent1">
            <a:shade val="80000"/>
            <a:hueOff val="9807"/>
            <a:satOff val="10335"/>
            <a:lumOff val="11231"/>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tx1"/>
              </a:solidFill>
            </a:rPr>
            <a:t>5. </a:t>
          </a:r>
          <a:r>
            <a:rPr lang="de-CH" sz="1100" b="1" kern="1200" dirty="0">
              <a:solidFill>
                <a:schemeClr val="tx1"/>
              </a:solidFill>
            </a:rPr>
            <a:t>Partizipative Weiterentwicklung der Varianten und Bewertung: Durchführung von Machbarkeitsworkshops</a:t>
          </a:r>
          <a:endParaRPr lang="fr-FR" sz="1100" b="1" kern="1200" dirty="0">
            <a:solidFill>
              <a:schemeClr val="tx1"/>
            </a:solidFill>
          </a:endParaRPr>
        </a:p>
      </dsp:txBody>
      <dsp:txXfrm>
        <a:off x="221530" y="3069516"/>
        <a:ext cx="3542475" cy="455797"/>
      </dsp:txXfrm>
    </dsp:sp>
    <dsp:sp modelId="{D46E6F91-DFC3-4EE6-8E36-49887CED5E28}">
      <dsp:nvSpPr>
        <dsp:cNvPr id="0" name=""/>
        <dsp:cNvSpPr/>
      </dsp:nvSpPr>
      <dsp:spPr>
        <a:xfrm rot="5400000">
          <a:off x="1901988" y="3551597"/>
          <a:ext cx="181559" cy="217870"/>
        </a:xfrm>
        <a:prstGeom prst="rightArrow">
          <a:avLst>
            <a:gd name="adj1" fmla="val 60000"/>
            <a:gd name="adj2" fmla="val 50000"/>
          </a:avLst>
        </a:prstGeom>
        <a:solidFill>
          <a:schemeClr val="accent1">
            <a:shade val="90000"/>
            <a:hueOff val="12309"/>
            <a:satOff val="6577"/>
            <a:lumOff val="100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e-DE" sz="900" kern="1200"/>
        </a:p>
      </dsp:txBody>
      <dsp:txXfrm rot="-5400000">
        <a:off x="1927407" y="3569752"/>
        <a:ext cx="130722" cy="127091"/>
      </dsp:txXfrm>
    </dsp:sp>
    <dsp:sp modelId="{35F35105-FCEA-4A8E-94AE-44B43F30214B}">
      <dsp:nvSpPr>
        <dsp:cNvPr id="0" name=""/>
        <dsp:cNvSpPr/>
      </dsp:nvSpPr>
      <dsp:spPr>
        <a:xfrm>
          <a:off x="207350" y="3781572"/>
          <a:ext cx="3570835" cy="484157"/>
        </a:xfrm>
        <a:prstGeom prst="roundRect">
          <a:avLst>
            <a:gd name="adj" fmla="val 10000"/>
          </a:avLst>
        </a:prstGeom>
        <a:solidFill>
          <a:schemeClr val="accent1">
            <a:shade val="80000"/>
            <a:hueOff val="12259"/>
            <a:satOff val="12919"/>
            <a:lumOff val="14039"/>
            <a:alphaOff val="0"/>
          </a:schemeClr>
        </a:solidFill>
        <a:ln w="2540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CH" sz="1100" b="1" kern="1200" dirty="0">
              <a:solidFill>
                <a:schemeClr val="tx1"/>
              </a:solidFill>
            </a:rPr>
            <a:t>6. Erstellung des Schlussberichts </a:t>
          </a:r>
          <a:endParaRPr lang="fr-FR" sz="1100" b="1" kern="1200" dirty="0">
            <a:solidFill>
              <a:schemeClr val="tx1"/>
            </a:solidFill>
          </a:endParaRPr>
        </a:p>
      </dsp:txBody>
      <dsp:txXfrm>
        <a:off x="221530" y="3795752"/>
        <a:ext cx="3542475" cy="455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79548-D68B-4364-A5AD-45FEAA94739E}">
      <dsp:nvSpPr>
        <dsp:cNvPr id="0" name=""/>
        <dsp:cNvSpPr/>
      </dsp:nvSpPr>
      <dsp:spPr>
        <a:xfrm>
          <a:off x="414542" y="3103"/>
          <a:ext cx="3916188" cy="39333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de-CH" sz="2000" kern="1200">
              <a:solidFill>
                <a:schemeClr val="tx1"/>
              </a:solidFill>
            </a:rPr>
            <a:t>Methodisches Vorgehen</a:t>
          </a:r>
        </a:p>
      </dsp:txBody>
      <dsp:txXfrm>
        <a:off x="426062" y="14623"/>
        <a:ext cx="3893148" cy="370292"/>
      </dsp:txXfrm>
    </dsp:sp>
    <dsp:sp modelId="{90ACCDAC-AD4A-44E4-B941-34AFBF08A630}">
      <dsp:nvSpPr>
        <dsp:cNvPr id="0" name=""/>
        <dsp:cNvSpPr/>
      </dsp:nvSpPr>
      <dsp:spPr>
        <a:xfrm>
          <a:off x="806161" y="396436"/>
          <a:ext cx="370819" cy="294999"/>
        </a:xfrm>
        <a:custGeom>
          <a:avLst/>
          <a:gdLst/>
          <a:ahLst/>
          <a:cxnLst/>
          <a:rect l="0" t="0" r="0" b="0"/>
          <a:pathLst>
            <a:path>
              <a:moveTo>
                <a:pt x="0" y="0"/>
              </a:moveTo>
              <a:lnTo>
                <a:pt x="0" y="294999"/>
              </a:lnTo>
              <a:lnTo>
                <a:pt x="370819" y="294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06B09-6F5B-4291-A562-78EAADFE07C0}">
      <dsp:nvSpPr>
        <dsp:cNvPr id="0" name=""/>
        <dsp:cNvSpPr/>
      </dsp:nvSpPr>
      <dsp:spPr>
        <a:xfrm>
          <a:off x="1176980" y="494769"/>
          <a:ext cx="3075498"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CH" sz="1050" kern="1200" dirty="0"/>
            <a:t>Identifikation von Schlüsselpersonen pro Kanton</a:t>
          </a:r>
        </a:p>
      </dsp:txBody>
      <dsp:txXfrm>
        <a:off x="1188500" y="506289"/>
        <a:ext cx="3052458" cy="370292"/>
      </dsp:txXfrm>
    </dsp:sp>
    <dsp:sp modelId="{6B3B62C2-1F48-406E-8E12-B8F66E51C851}">
      <dsp:nvSpPr>
        <dsp:cNvPr id="0" name=""/>
        <dsp:cNvSpPr/>
      </dsp:nvSpPr>
      <dsp:spPr>
        <a:xfrm>
          <a:off x="806161" y="396436"/>
          <a:ext cx="387716" cy="792298"/>
        </a:xfrm>
        <a:custGeom>
          <a:avLst/>
          <a:gdLst/>
          <a:ahLst/>
          <a:cxnLst/>
          <a:rect l="0" t="0" r="0" b="0"/>
          <a:pathLst>
            <a:path>
              <a:moveTo>
                <a:pt x="0" y="0"/>
              </a:moveTo>
              <a:lnTo>
                <a:pt x="0" y="792298"/>
              </a:lnTo>
              <a:lnTo>
                <a:pt x="387716" y="7922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08EA02-5F6C-49BE-9F19-9BBF024CAA7E}">
      <dsp:nvSpPr>
        <dsp:cNvPr id="0" name=""/>
        <dsp:cNvSpPr/>
      </dsp:nvSpPr>
      <dsp:spPr>
        <a:xfrm>
          <a:off x="1193878" y="992068"/>
          <a:ext cx="3056385"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DE" sz="1050" kern="1200" dirty="0"/>
            <a:t>E-Mail-Kontakt mit Leitungspersonen der kantonalen Dienste / Ämter</a:t>
          </a:r>
          <a:endParaRPr lang="de-CH" sz="1050" kern="1200" dirty="0"/>
        </a:p>
      </dsp:txBody>
      <dsp:txXfrm>
        <a:off x="1205398" y="1003588"/>
        <a:ext cx="3033345" cy="370292"/>
      </dsp:txXfrm>
    </dsp:sp>
    <dsp:sp modelId="{DA65C661-27AC-4452-A640-E33DA9FFA1DA}">
      <dsp:nvSpPr>
        <dsp:cNvPr id="0" name=""/>
        <dsp:cNvSpPr/>
      </dsp:nvSpPr>
      <dsp:spPr>
        <a:xfrm>
          <a:off x="806161" y="396436"/>
          <a:ext cx="370819" cy="1278332"/>
        </a:xfrm>
        <a:custGeom>
          <a:avLst/>
          <a:gdLst/>
          <a:ahLst/>
          <a:cxnLst/>
          <a:rect l="0" t="0" r="0" b="0"/>
          <a:pathLst>
            <a:path>
              <a:moveTo>
                <a:pt x="0" y="0"/>
              </a:moveTo>
              <a:lnTo>
                <a:pt x="0" y="1278332"/>
              </a:lnTo>
              <a:lnTo>
                <a:pt x="370819" y="12783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B173CC-E213-4C69-B649-9D7D1D632ECA}">
      <dsp:nvSpPr>
        <dsp:cNvPr id="0" name=""/>
        <dsp:cNvSpPr/>
      </dsp:nvSpPr>
      <dsp:spPr>
        <a:xfrm>
          <a:off x="1176980" y="1478102"/>
          <a:ext cx="3087034"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DE" sz="1050" kern="1200"/>
            <a:t>E-Mail-Kontakt mit Schlüsselpersonen auf der operativen Ebene</a:t>
          </a:r>
          <a:endParaRPr lang="de-CH" sz="1050" kern="1200"/>
        </a:p>
      </dsp:txBody>
      <dsp:txXfrm>
        <a:off x="1188500" y="1489622"/>
        <a:ext cx="3063994" cy="370292"/>
      </dsp:txXfrm>
    </dsp:sp>
    <dsp:sp modelId="{72B0A650-B057-4C66-8A71-82BB9B65979E}">
      <dsp:nvSpPr>
        <dsp:cNvPr id="0" name=""/>
        <dsp:cNvSpPr/>
      </dsp:nvSpPr>
      <dsp:spPr>
        <a:xfrm>
          <a:off x="806161" y="396436"/>
          <a:ext cx="370819" cy="1769998"/>
        </a:xfrm>
        <a:custGeom>
          <a:avLst/>
          <a:gdLst/>
          <a:ahLst/>
          <a:cxnLst/>
          <a:rect l="0" t="0" r="0" b="0"/>
          <a:pathLst>
            <a:path>
              <a:moveTo>
                <a:pt x="0" y="0"/>
              </a:moveTo>
              <a:lnTo>
                <a:pt x="0" y="1769998"/>
              </a:lnTo>
              <a:lnTo>
                <a:pt x="370819" y="1769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D24CB0-2531-4CEE-8AB4-6BE6B720E00E}">
      <dsp:nvSpPr>
        <dsp:cNvPr id="0" name=""/>
        <dsp:cNvSpPr/>
      </dsp:nvSpPr>
      <dsp:spPr>
        <a:xfrm>
          <a:off x="1176980" y="1969768"/>
          <a:ext cx="3083308"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DE" sz="1050" kern="1200" dirty="0"/>
            <a:t>Termine für Interviews pro Kanton vereinbaren (im Idealfall mehrere Personen gleichzeitig treffen)</a:t>
          </a:r>
          <a:endParaRPr lang="de-CH" sz="1050" kern="1200" dirty="0"/>
        </a:p>
      </dsp:txBody>
      <dsp:txXfrm>
        <a:off x="1188500" y="1981288"/>
        <a:ext cx="3060268" cy="370292"/>
      </dsp:txXfrm>
    </dsp:sp>
    <dsp:sp modelId="{90375B6B-9D67-4908-9632-7A434DBD776A}">
      <dsp:nvSpPr>
        <dsp:cNvPr id="0" name=""/>
        <dsp:cNvSpPr/>
      </dsp:nvSpPr>
      <dsp:spPr>
        <a:xfrm>
          <a:off x="806161" y="396436"/>
          <a:ext cx="370819" cy="2244766"/>
        </a:xfrm>
        <a:custGeom>
          <a:avLst/>
          <a:gdLst/>
          <a:ahLst/>
          <a:cxnLst/>
          <a:rect l="0" t="0" r="0" b="0"/>
          <a:pathLst>
            <a:path>
              <a:moveTo>
                <a:pt x="0" y="0"/>
              </a:moveTo>
              <a:lnTo>
                <a:pt x="0" y="2244766"/>
              </a:lnTo>
              <a:lnTo>
                <a:pt x="370819" y="22447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FBA9A-F603-4C30-91A4-0E6B4D827029}">
      <dsp:nvSpPr>
        <dsp:cNvPr id="0" name=""/>
        <dsp:cNvSpPr/>
      </dsp:nvSpPr>
      <dsp:spPr>
        <a:xfrm>
          <a:off x="1176980" y="2444537"/>
          <a:ext cx="3058821"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CH" sz="1050" kern="1200" dirty="0"/>
            <a:t>Online-Kurzfragebogen</a:t>
          </a:r>
        </a:p>
      </dsp:txBody>
      <dsp:txXfrm>
        <a:off x="1188500" y="2456057"/>
        <a:ext cx="3035781" cy="370292"/>
      </dsp:txXfrm>
    </dsp:sp>
    <dsp:sp modelId="{1C5C528D-B1FD-4555-84A2-42E2F550D033}">
      <dsp:nvSpPr>
        <dsp:cNvPr id="0" name=""/>
        <dsp:cNvSpPr/>
      </dsp:nvSpPr>
      <dsp:spPr>
        <a:xfrm>
          <a:off x="806161" y="396436"/>
          <a:ext cx="370819" cy="2753330"/>
        </a:xfrm>
        <a:custGeom>
          <a:avLst/>
          <a:gdLst/>
          <a:ahLst/>
          <a:cxnLst/>
          <a:rect l="0" t="0" r="0" b="0"/>
          <a:pathLst>
            <a:path>
              <a:moveTo>
                <a:pt x="0" y="0"/>
              </a:moveTo>
              <a:lnTo>
                <a:pt x="0" y="2753330"/>
              </a:lnTo>
              <a:lnTo>
                <a:pt x="370819" y="27533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F650D5-CAD7-4476-A860-B1A6BE89D81A}">
      <dsp:nvSpPr>
        <dsp:cNvPr id="0" name=""/>
        <dsp:cNvSpPr/>
      </dsp:nvSpPr>
      <dsp:spPr>
        <a:xfrm>
          <a:off x="1176980" y="2953100"/>
          <a:ext cx="3066461"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CH" sz="1050" kern="1200"/>
            <a:t>Auswertung Kurzfragebogen und Dokumentenanalyse</a:t>
          </a:r>
        </a:p>
      </dsp:txBody>
      <dsp:txXfrm>
        <a:off x="1188500" y="2964620"/>
        <a:ext cx="3043421" cy="370292"/>
      </dsp:txXfrm>
    </dsp:sp>
    <dsp:sp modelId="{8E977D54-CE35-452F-9CE0-83CD1928C4B2}">
      <dsp:nvSpPr>
        <dsp:cNvPr id="0" name=""/>
        <dsp:cNvSpPr/>
      </dsp:nvSpPr>
      <dsp:spPr>
        <a:xfrm>
          <a:off x="806161" y="396436"/>
          <a:ext cx="370819" cy="3244996"/>
        </a:xfrm>
        <a:custGeom>
          <a:avLst/>
          <a:gdLst/>
          <a:ahLst/>
          <a:cxnLst/>
          <a:rect l="0" t="0" r="0" b="0"/>
          <a:pathLst>
            <a:path>
              <a:moveTo>
                <a:pt x="0" y="0"/>
              </a:moveTo>
              <a:lnTo>
                <a:pt x="0" y="3244996"/>
              </a:lnTo>
              <a:lnTo>
                <a:pt x="370819" y="3244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8FA73-5625-465D-94F1-384E72476B38}">
      <dsp:nvSpPr>
        <dsp:cNvPr id="0" name=""/>
        <dsp:cNvSpPr/>
      </dsp:nvSpPr>
      <dsp:spPr>
        <a:xfrm>
          <a:off x="1176980" y="3444766"/>
          <a:ext cx="3060507"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DE" sz="1050" kern="1200" dirty="0"/>
            <a:t>Durchführung der Interviews pro Kanton</a:t>
          </a:r>
          <a:endParaRPr lang="de-CH" sz="1050" kern="1200" dirty="0"/>
        </a:p>
      </dsp:txBody>
      <dsp:txXfrm>
        <a:off x="1188500" y="3456286"/>
        <a:ext cx="3037467" cy="370292"/>
      </dsp:txXfrm>
    </dsp:sp>
    <dsp:sp modelId="{481C814B-ACDD-453A-8430-D10BF5605223}">
      <dsp:nvSpPr>
        <dsp:cNvPr id="0" name=""/>
        <dsp:cNvSpPr/>
      </dsp:nvSpPr>
      <dsp:spPr>
        <a:xfrm>
          <a:off x="806161" y="396436"/>
          <a:ext cx="388446" cy="3742539"/>
        </a:xfrm>
        <a:custGeom>
          <a:avLst/>
          <a:gdLst/>
          <a:ahLst/>
          <a:cxnLst/>
          <a:rect l="0" t="0" r="0" b="0"/>
          <a:pathLst>
            <a:path>
              <a:moveTo>
                <a:pt x="0" y="0"/>
              </a:moveTo>
              <a:lnTo>
                <a:pt x="0" y="3742539"/>
              </a:lnTo>
              <a:lnTo>
                <a:pt x="388446" y="37425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4868D2-0241-4C9E-ADC9-5CF22D198C56}">
      <dsp:nvSpPr>
        <dsp:cNvPr id="0" name=""/>
        <dsp:cNvSpPr/>
      </dsp:nvSpPr>
      <dsp:spPr>
        <a:xfrm>
          <a:off x="1194608" y="3942309"/>
          <a:ext cx="3062351"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CH" sz="1050" kern="1200" dirty="0"/>
            <a:t>Zusammenfassende Auswertung pro Kanton</a:t>
          </a:r>
        </a:p>
      </dsp:txBody>
      <dsp:txXfrm>
        <a:off x="1206128" y="3953829"/>
        <a:ext cx="3039311" cy="370292"/>
      </dsp:txXfrm>
    </dsp:sp>
    <dsp:sp modelId="{7E203E6C-5EAF-46C5-8A35-C68BA96B84D5}">
      <dsp:nvSpPr>
        <dsp:cNvPr id="0" name=""/>
        <dsp:cNvSpPr/>
      </dsp:nvSpPr>
      <dsp:spPr>
        <a:xfrm>
          <a:off x="806161" y="396436"/>
          <a:ext cx="370819" cy="4228329"/>
        </a:xfrm>
        <a:custGeom>
          <a:avLst/>
          <a:gdLst/>
          <a:ahLst/>
          <a:cxnLst/>
          <a:rect l="0" t="0" r="0" b="0"/>
          <a:pathLst>
            <a:path>
              <a:moveTo>
                <a:pt x="0" y="0"/>
              </a:moveTo>
              <a:lnTo>
                <a:pt x="0" y="4228329"/>
              </a:lnTo>
              <a:lnTo>
                <a:pt x="370819" y="42283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52E4BB-0C89-429D-878A-FCB377C92544}">
      <dsp:nvSpPr>
        <dsp:cNvPr id="0" name=""/>
        <dsp:cNvSpPr/>
      </dsp:nvSpPr>
      <dsp:spPr>
        <a:xfrm>
          <a:off x="1176980" y="4428099"/>
          <a:ext cx="3079677"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DE" sz="1050" kern="1200" dirty="0"/>
            <a:t>Zusammenführung und Vergleich der Analyseergebnisse der einzelnen Kantone</a:t>
          </a:r>
          <a:endParaRPr lang="de-CH" sz="1200" kern="1200" dirty="0"/>
        </a:p>
      </dsp:txBody>
      <dsp:txXfrm>
        <a:off x="1188500" y="4439619"/>
        <a:ext cx="3056637" cy="370292"/>
      </dsp:txXfrm>
    </dsp:sp>
    <dsp:sp modelId="{8FE838D2-9E05-4873-98A7-9BA99F383E37}">
      <dsp:nvSpPr>
        <dsp:cNvPr id="0" name=""/>
        <dsp:cNvSpPr/>
      </dsp:nvSpPr>
      <dsp:spPr>
        <a:xfrm>
          <a:off x="4506597" y="3103"/>
          <a:ext cx="3643576" cy="39333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solidFill>
            </a:rPr>
            <a:t>Approche méthodologique</a:t>
          </a:r>
          <a:endParaRPr lang="de-CH" sz="2000" kern="1200" dirty="0">
            <a:solidFill>
              <a:schemeClr val="tx1"/>
            </a:solidFill>
          </a:endParaRPr>
        </a:p>
      </dsp:txBody>
      <dsp:txXfrm>
        <a:off x="4518117" y="14623"/>
        <a:ext cx="3620536" cy="370292"/>
      </dsp:txXfrm>
    </dsp:sp>
    <dsp:sp modelId="{855EA2F8-61EA-4D1F-B3E5-E0339C617059}">
      <dsp:nvSpPr>
        <dsp:cNvPr id="0" name=""/>
        <dsp:cNvSpPr/>
      </dsp:nvSpPr>
      <dsp:spPr>
        <a:xfrm>
          <a:off x="4870955" y="396436"/>
          <a:ext cx="364357" cy="294999"/>
        </a:xfrm>
        <a:custGeom>
          <a:avLst/>
          <a:gdLst/>
          <a:ahLst/>
          <a:cxnLst/>
          <a:rect l="0" t="0" r="0" b="0"/>
          <a:pathLst>
            <a:path>
              <a:moveTo>
                <a:pt x="0" y="0"/>
              </a:moveTo>
              <a:lnTo>
                <a:pt x="0" y="294999"/>
              </a:lnTo>
              <a:lnTo>
                <a:pt x="364357" y="294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6FD01-07AF-4020-843C-4D1192180336}">
      <dsp:nvSpPr>
        <dsp:cNvPr id="0" name=""/>
        <dsp:cNvSpPr/>
      </dsp:nvSpPr>
      <dsp:spPr>
        <a:xfrm>
          <a:off x="5235312" y="494769"/>
          <a:ext cx="2904401"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b="0" kern="1200" dirty="0"/>
            <a:t>Identification des personnes-clés par canton</a:t>
          </a:r>
          <a:endParaRPr lang="de-CH" sz="1100" b="0" kern="1200" dirty="0"/>
        </a:p>
      </dsp:txBody>
      <dsp:txXfrm>
        <a:off x="5246832" y="506289"/>
        <a:ext cx="2881361" cy="370292"/>
      </dsp:txXfrm>
    </dsp:sp>
    <dsp:sp modelId="{109FF6D1-9D55-447F-B598-5B5BB1FB74F7}">
      <dsp:nvSpPr>
        <dsp:cNvPr id="0" name=""/>
        <dsp:cNvSpPr/>
      </dsp:nvSpPr>
      <dsp:spPr>
        <a:xfrm>
          <a:off x="4870955" y="396436"/>
          <a:ext cx="364357" cy="786665"/>
        </a:xfrm>
        <a:custGeom>
          <a:avLst/>
          <a:gdLst/>
          <a:ahLst/>
          <a:cxnLst/>
          <a:rect l="0" t="0" r="0" b="0"/>
          <a:pathLst>
            <a:path>
              <a:moveTo>
                <a:pt x="0" y="0"/>
              </a:moveTo>
              <a:lnTo>
                <a:pt x="0" y="786665"/>
              </a:lnTo>
              <a:lnTo>
                <a:pt x="364357" y="786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02DA62-CFE1-4739-87C3-882F2C722535}">
      <dsp:nvSpPr>
        <dsp:cNvPr id="0" name=""/>
        <dsp:cNvSpPr/>
      </dsp:nvSpPr>
      <dsp:spPr>
        <a:xfrm>
          <a:off x="5235312" y="986436"/>
          <a:ext cx="2904836"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CH" sz="1100" b="0" kern="1200" dirty="0"/>
            <a:t>Contact par courriel avec les directions des services cantonaux </a:t>
          </a:r>
          <a:endParaRPr lang="de-CH" sz="1100" b="0" kern="1200" dirty="0"/>
        </a:p>
      </dsp:txBody>
      <dsp:txXfrm>
        <a:off x="5246832" y="997956"/>
        <a:ext cx="2881796" cy="370292"/>
      </dsp:txXfrm>
    </dsp:sp>
    <dsp:sp modelId="{5A1ACC70-524C-463C-8CB6-6F324D9BFDDF}">
      <dsp:nvSpPr>
        <dsp:cNvPr id="0" name=""/>
        <dsp:cNvSpPr/>
      </dsp:nvSpPr>
      <dsp:spPr>
        <a:xfrm>
          <a:off x="4870955" y="396436"/>
          <a:ext cx="364357" cy="1278332"/>
        </a:xfrm>
        <a:custGeom>
          <a:avLst/>
          <a:gdLst/>
          <a:ahLst/>
          <a:cxnLst/>
          <a:rect l="0" t="0" r="0" b="0"/>
          <a:pathLst>
            <a:path>
              <a:moveTo>
                <a:pt x="0" y="0"/>
              </a:moveTo>
              <a:lnTo>
                <a:pt x="0" y="1278332"/>
              </a:lnTo>
              <a:lnTo>
                <a:pt x="364357" y="12783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C307FB-A2C6-4E29-84E6-CE66E5DEC8FD}">
      <dsp:nvSpPr>
        <dsp:cNvPr id="0" name=""/>
        <dsp:cNvSpPr/>
      </dsp:nvSpPr>
      <dsp:spPr>
        <a:xfrm>
          <a:off x="5235312" y="1478102"/>
          <a:ext cx="2894854"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mj-lt"/>
            <a:buNone/>
          </a:pPr>
          <a:r>
            <a:rPr lang="fr-CH" sz="1100" b="0" kern="1200"/>
            <a:t>Contact par courriel avec les personnes-clés (niveau opérationnel)</a:t>
          </a:r>
          <a:endParaRPr lang="de-CH" sz="1100" b="0" kern="1200"/>
        </a:p>
      </dsp:txBody>
      <dsp:txXfrm>
        <a:off x="5246832" y="1489622"/>
        <a:ext cx="2871814" cy="370292"/>
      </dsp:txXfrm>
    </dsp:sp>
    <dsp:sp modelId="{AA3EBEF5-8805-4EAF-AEEC-D7E96D5C7973}">
      <dsp:nvSpPr>
        <dsp:cNvPr id="0" name=""/>
        <dsp:cNvSpPr/>
      </dsp:nvSpPr>
      <dsp:spPr>
        <a:xfrm>
          <a:off x="4870955" y="396436"/>
          <a:ext cx="364357" cy="1769998"/>
        </a:xfrm>
        <a:custGeom>
          <a:avLst/>
          <a:gdLst/>
          <a:ahLst/>
          <a:cxnLst/>
          <a:rect l="0" t="0" r="0" b="0"/>
          <a:pathLst>
            <a:path>
              <a:moveTo>
                <a:pt x="0" y="0"/>
              </a:moveTo>
              <a:lnTo>
                <a:pt x="0" y="1769998"/>
              </a:lnTo>
              <a:lnTo>
                <a:pt x="364357" y="1769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DA16A-1DCB-4A12-8CBF-237C818B8BB3}">
      <dsp:nvSpPr>
        <dsp:cNvPr id="0" name=""/>
        <dsp:cNvSpPr/>
      </dsp:nvSpPr>
      <dsp:spPr>
        <a:xfrm>
          <a:off x="5235312" y="1969768"/>
          <a:ext cx="2911538"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mj-lt"/>
            <a:buNone/>
          </a:pPr>
          <a:r>
            <a:rPr lang="fr-CH" sz="1100" b="0" kern="1200" dirty="0"/>
            <a:t>Prise de rendez-vous pour des entretiens par canton (dans l’idéal, rencontrer plusieurs personnes à la fois) </a:t>
          </a:r>
          <a:endParaRPr lang="de-CH" sz="1100" b="0" kern="1200" dirty="0"/>
        </a:p>
      </dsp:txBody>
      <dsp:txXfrm>
        <a:off x="5246832" y="1981288"/>
        <a:ext cx="2888498" cy="370292"/>
      </dsp:txXfrm>
    </dsp:sp>
    <dsp:sp modelId="{C66E803C-C0E2-41EB-B4AC-73985E0FD330}">
      <dsp:nvSpPr>
        <dsp:cNvPr id="0" name=""/>
        <dsp:cNvSpPr/>
      </dsp:nvSpPr>
      <dsp:spPr>
        <a:xfrm>
          <a:off x="4870955" y="396436"/>
          <a:ext cx="364357" cy="2261664"/>
        </a:xfrm>
        <a:custGeom>
          <a:avLst/>
          <a:gdLst/>
          <a:ahLst/>
          <a:cxnLst/>
          <a:rect l="0" t="0" r="0" b="0"/>
          <a:pathLst>
            <a:path>
              <a:moveTo>
                <a:pt x="0" y="0"/>
              </a:moveTo>
              <a:lnTo>
                <a:pt x="0" y="2261664"/>
              </a:lnTo>
              <a:lnTo>
                <a:pt x="364357" y="22616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80F61-1B8F-458E-B7C9-94B7231F1150}">
      <dsp:nvSpPr>
        <dsp:cNvPr id="0" name=""/>
        <dsp:cNvSpPr/>
      </dsp:nvSpPr>
      <dsp:spPr>
        <a:xfrm>
          <a:off x="5235312" y="2461434"/>
          <a:ext cx="2906868"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de-CH" sz="1100" b="0" kern="1200" err="1"/>
            <a:t>Bref</a:t>
          </a:r>
          <a:r>
            <a:rPr lang="de-CH" sz="1100" b="0" kern="1200"/>
            <a:t> questionnaire en </a:t>
          </a:r>
          <a:r>
            <a:rPr lang="de-CH" sz="1100" b="0" kern="1200" err="1"/>
            <a:t>ligne</a:t>
          </a:r>
          <a:endParaRPr lang="de-CH" sz="1100" b="0" kern="1200"/>
        </a:p>
      </dsp:txBody>
      <dsp:txXfrm>
        <a:off x="5246832" y="2472954"/>
        <a:ext cx="2883828" cy="370292"/>
      </dsp:txXfrm>
    </dsp:sp>
    <dsp:sp modelId="{B7F0FEDF-17EB-4F8C-8A29-8A45FC2BEE4D}">
      <dsp:nvSpPr>
        <dsp:cNvPr id="0" name=""/>
        <dsp:cNvSpPr/>
      </dsp:nvSpPr>
      <dsp:spPr>
        <a:xfrm>
          <a:off x="4870955" y="396436"/>
          <a:ext cx="353086" cy="2742065"/>
        </a:xfrm>
        <a:custGeom>
          <a:avLst/>
          <a:gdLst/>
          <a:ahLst/>
          <a:cxnLst/>
          <a:rect l="0" t="0" r="0" b="0"/>
          <a:pathLst>
            <a:path>
              <a:moveTo>
                <a:pt x="0" y="0"/>
              </a:moveTo>
              <a:lnTo>
                <a:pt x="0" y="2742065"/>
              </a:lnTo>
              <a:lnTo>
                <a:pt x="353086" y="2742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30FC3-4520-4743-8D83-878D36D99CAC}">
      <dsp:nvSpPr>
        <dsp:cNvPr id="0" name=""/>
        <dsp:cNvSpPr/>
      </dsp:nvSpPr>
      <dsp:spPr>
        <a:xfrm>
          <a:off x="5224041" y="2941835"/>
          <a:ext cx="2931570"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de-CH" sz="1100" b="0" kern="1200" dirty="0"/>
            <a:t>Analyse des </a:t>
          </a:r>
          <a:r>
            <a:rPr lang="de-CH" sz="1100" b="0" kern="1200" dirty="0" err="1"/>
            <a:t>réponses</a:t>
          </a:r>
          <a:r>
            <a:rPr lang="de-CH" sz="1100" b="0" kern="1200" dirty="0"/>
            <a:t> au </a:t>
          </a:r>
          <a:r>
            <a:rPr lang="de-CH" sz="1100" b="0" kern="1200" dirty="0" err="1"/>
            <a:t>questionnaire</a:t>
          </a:r>
          <a:r>
            <a:rPr lang="de-CH" sz="1100" b="0" kern="1200" dirty="0"/>
            <a:t> et de </a:t>
          </a:r>
          <a:r>
            <a:rPr lang="de-CH" sz="1100" b="0" kern="1200" dirty="0" err="1"/>
            <a:t>documents</a:t>
          </a:r>
          <a:endParaRPr lang="de-CH" sz="1100" b="0" kern="1200" dirty="0"/>
        </a:p>
      </dsp:txBody>
      <dsp:txXfrm>
        <a:off x="5235561" y="2953355"/>
        <a:ext cx="2908530" cy="370292"/>
      </dsp:txXfrm>
    </dsp:sp>
    <dsp:sp modelId="{819D9CAB-FCD4-4B12-BEDB-C3855B981140}">
      <dsp:nvSpPr>
        <dsp:cNvPr id="0" name=""/>
        <dsp:cNvSpPr/>
      </dsp:nvSpPr>
      <dsp:spPr>
        <a:xfrm>
          <a:off x="4870955" y="396436"/>
          <a:ext cx="364357" cy="3244996"/>
        </a:xfrm>
        <a:custGeom>
          <a:avLst/>
          <a:gdLst/>
          <a:ahLst/>
          <a:cxnLst/>
          <a:rect l="0" t="0" r="0" b="0"/>
          <a:pathLst>
            <a:path>
              <a:moveTo>
                <a:pt x="0" y="0"/>
              </a:moveTo>
              <a:lnTo>
                <a:pt x="0" y="3244996"/>
              </a:lnTo>
              <a:lnTo>
                <a:pt x="364357" y="3244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A9C8B-E604-42AF-A1A3-BEE918C26EA5}">
      <dsp:nvSpPr>
        <dsp:cNvPr id="0" name=""/>
        <dsp:cNvSpPr/>
      </dsp:nvSpPr>
      <dsp:spPr>
        <a:xfrm>
          <a:off x="5235312" y="3444766"/>
          <a:ext cx="2940198"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mj-lt"/>
            <a:buNone/>
          </a:pPr>
          <a:r>
            <a:rPr lang="de-CH" sz="1100" b="0" kern="1200" dirty="0"/>
            <a:t>Réalisation des </a:t>
          </a:r>
          <a:r>
            <a:rPr lang="de-CH" sz="1100" b="0" kern="1200" dirty="0" err="1"/>
            <a:t>entretiens</a:t>
          </a:r>
          <a:endParaRPr lang="de-CH" sz="1100" b="0" kern="1200" dirty="0"/>
        </a:p>
      </dsp:txBody>
      <dsp:txXfrm>
        <a:off x="5246832" y="3456286"/>
        <a:ext cx="2917158" cy="370292"/>
      </dsp:txXfrm>
    </dsp:sp>
    <dsp:sp modelId="{A1257F59-EC7E-44F5-B1D7-2C5802CB7EAC}">
      <dsp:nvSpPr>
        <dsp:cNvPr id="0" name=""/>
        <dsp:cNvSpPr/>
      </dsp:nvSpPr>
      <dsp:spPr>
        <a:xfrm>
          <a:off x="4870955" y="396436"/>
          <a:ext cx="364357" cy="3736663"/>
        </a:xfrm>
        <a:custGeom>
          <a:avLst/>
          <a:gdLst/>
          <a:ahLst/>
          <a:cxnLst/>
          <a:rect l="0" t="0" r="0" b="0"/>
          <a:pathLst>
            <a:path>
              <a:moveTo>
                <a:pt x="0" y="0"/>
              </a:moveTo>
              <a:lnTo>
                <a:pt x="0" y="3736663"/>
              </a:lnTo>
              <a:lnTo>
                <a:pt x="364357" y="3736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9D876-4DF8-4A4D-B14E-2C9AE6BBCB47}">
      <dsp:nvSpPr>
        <dsp:cNvPr id="0" name=""/>
        <dsp:cNvSpPr/>
      </dsp:nvSpPr>
      <dsp:spPr>
        <a:xfrm>
          <a:off x="5235312" y="3936433"/>
          <a:ext cx="2943766"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Font typeface="+mj-lt"/>
            <a:buNone/>
          </a:pPr>
          <a:r>
            <a:rPr lang="fr-FR" sz="1100" b="0" kern="1200" dirty="0"/>
            <a:t>Analyse synthétique par canton</a:t>
          </a:r>
          <a:endParaRPr lang="de-CH" sz="1100" b="0" kern="1200" dirty="0"/>
        </a:p>
      </dsp:txBody>
      <dsp:txXfrm>
        <a:off x="5246832" y="3947953"/>
        <a:ext cx="2920726" cy="370292"/>
      </dsp:txXfrm>
    </dsp:sp>
    <dsp:sp modelId="{16F09FB8-2C67-4CD4-83D8-A86819D8AF24}">
      <dsp:nvSpPr>
        <dsp:cNvPr id="0" name=""/>
        <dsp:cNvSpPr/>
      </dsp:nvSpPr>
      <dsp:spPr>
        <a:xfrm>
          <a:off x="4870955" y="396436"/>
          <a:ext cx="364357" cy="4228329"/>
        </a:xfrm>
        <a:custGeom>
          <a:avLst/>
          <a:gdLst/>
          <a:ahLst/>
          <a:cxnLst/>
          <a:rect l="0" t="0" r="0" b="0"/>
          <a:pathLst>
            <a:path>
              <a:moveTo>
                <a:pt x="0" y="0"/>
              </a:moveTo>
              <a:lnTo>
                <a:pt x="0" y="4228329"/>
              </a:lnTo>
              <a:lnTo>
                <a:pt x="364357" y="42283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48F8B8-F08D-4B5B-B536-A5BD83C8A9A3}">
      <dsp:nvSpPr>
        <dsp:cNvPr id="0" name=""/>
        <dsp:cNvSpPr/>
      </dsp:nvSpPr>
      <dsp:spPr>
        <a:xfrm>
          <a:off x="5235312" y="4428099"/>
          <a:ext cx="2951992" cy="3933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fr-FR" sz="1100" b="0" kern="1200" dirty="0"/>
            <a:t>Regroupement et comparaison des résultats d’analyse des différents cantons</a:t>
          </a:r>
          <a:endParaRPr lang="de-CH" sz="1100" kern="1200" dirty="0"/>
        </a:p>
      </dsp:txBody>
      <dsp:txXfrm>
        <a:off x="5246832" y="4439619"/>
        <a:ext cx="2928952" cy="3702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946135" cy="497679"/>
          </a:xfrm>
          <a:prstGeom prst="rect">
            <a:avLst/>
          </a:prstGeom>
        </p:spPr>
        <p:txBody>
          <a:bodyPr vert="horz" lIns="91294" tIns="45646" rIns="91294" bIns="45646" rtlCol="0"/>
          <a:lstStyle>
            <a:lvl1pPr algn="l">
              <a:defRPr sz="1200"/>
            </a:lvl1pPr>
          </a:lstStyle>
          <a:p>
            <a:pPr>
              <a:defRPr/>
            </a:pPr>
            <a:endParaRPr lang="de-CH"/>
          </a:p>
        </p:txBody>
      </p:sp>
      <p:sp>
        <p:nvSpPr>
          <p:cNvPr id="3" name="Datumsplatzhalter 2"/>
          <p:cNvSpPr>
            <a:spLocks noGrp="1"/>
          </p:cNvSpPr>
          <p:nvPr>
            <p:ph type="dt" sz="quarter" idx="1"/>
          </p:nvPr>
        </p:nvSpPr>
        <p:spPr>
          <a:xfrm>
            <a:off x="3849958" y="3"/>
            <a:ext cx="2946135" cy="497679"/>
          </a:xfrm>
          <a:prstGeom prst="rect">
            <a:avLst/>
          </a:prstGeom>
        </p:spPr>
        <p:txBody>
          <a:bodyPr vert="horz" lIns="91294" tIns="45646" rIns="91294" bIns="45646" rtlCol="0"/>
          <a:lstStyle>
            <a:lvl1pPr algn="r">
              <a:defRPr sz="1200"/>
            </a:lvl1pPr>
          </a:lstStyle>
          <a:p>
            <a:pPr>
              <a:defRPr/>
            </a:pPr>
            <a:fld id="{29F34AC0-F65A-4E27-BC6D-4400A2264BE7}" type="datetimeFigureOut">
              <a:rPr lang="de-CH"/>
              <a:pPr>
                <a:defRPr/>
              </a:pPr>
              <a:t>31.08.2023</a:t>
            </a:fld>
            <a:endParaRPr lang="de-CH" dirty="0"/>
          </a:p>
        </p:txBody>
      </p:sp>
      <p:sp>
        <p:nvSpPr>
          <p:cNvPr id="4" name="Fußzeilenplatzhalter 3"/>
          <p:cNvSpPr>
            <a:spLocks noGrp="1"/>
          </p:cNvSpPr>
          <p:nvPr>
            <p:ph type="ftr" sz="quarter" idx="2"/>
          </p:nvPr>
        </p:nvSpPr>
        <p:spPr>
          <a:xfrm>
            <a:off x="3" y="9430548"/>
            <a:ext cx="2946135" cy="497679"/>
          </a:xfrm>
          <a:prstGeom prst="rect">
            <a:avLst/>
          </a:prstGeom>
        </p:spPr>
        <p:txBody>
          <a:bodyPr vert="horz" lIns="91294" tIns="45646" rIns="91294" bIns="45646" rtlCol="0" anchor="b"/>
          <a:lstStyle>
            <a:lvl1pPr algn="l">
              <a:defRPr sz="1200"/>
            </a:lvl1pPr>
          </a:lstStyle>
          <a:p>
            <a:pPr>
              <a:defRPr/>
            </a:pPr>
            <a:endParaRPr lang="de-CH"/>
          </a:p>
        </p:txBody>
      </p:sp>
      <p:sp>
        <p:nvSpPr>
          <p:cNvPr id="5" name="Foliennummernplatzhalter 4"/>
          <p:cNvSpPr>
            <a:spLocks noGrp="1"/>
          </p:cNvSpPr>
          <p:nvPr>
            <p:ph type="sldNum" sz="quarter" idx="3"/>
          </p:nvPr>
        </p:nvSpPr>
        <p:spPr>
          <a:xfrm>
            <a:off x="3849958" y="9430548"/>
            <a:ext cx="2946135" cy="497679"/>
          </a:xfrm>
          <a:prstGeom prst="rect">
            <a:avLst/>
          </a:prstGeom>
        </p:spPr>
        <p:txBody>
          <a:bodyPr vert="horz" lIns="91294" tIns="45646" rIns="91294" bIns="45646" rtlCol="0" anchor="b"/>
          <a:lstStyle>
            <a:lvl1pPr algn="r">
              <a:defRPr sz="1200"/>
            </a:lvl1pPr>
          </a:lstStyle>
          <a:p>
            <a:pPr>
              <a:defRPr/>
            </a:pPr>
            <a:fld id="{105A6538-D451-41A4-A5F0-BD563917C884}" type="slidenum">
              <a:rPr lang="de-CH"/>
              <a:pPr>
                <a:defRPr/>
              </a:pPr>
              <a:t>‹N°›</a:t>
            </a:fld>
            <a:endParaRPr lang="de-CH" dirty="0"/>
          </a:p>
        </p:txBody>
      </p:sp>
    </p:spTree>
    <p:extLst>
      <p:ext uri="{BB962C8B-B14F-4D97-AF65-F5344CB8AC3E}">
        <p14:creationId xmlns:p14="http://schemas.microsoft.com/office/powerpoint/2010/main" val="1167833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1"/>
            <a:ext cx="2946135" cy="496095"/>
          </a:xfrm>
          <a:prstGeom prst="rect">
            <a:avLst/>
          </a:prstGeom>
          <a:noFill/>
          <a:ln w="9525">
            <a:noFill/>
            <a:miter lim="800000"/>
            <a:headEnd/>
            <a:tailEnd/>
          </a:ln>
          <a:effectLst/>
        </p:spPr>
        <p:txBody>
          <a:bodyPr vert="horz" wrap="square" lIns="91294" tIns="45646" rIns="91294" bIns="45646" numCol="1" anchor="t" anchorCtr="0" compatLnSpc="1">
            <a:prstTxWarp prst="textNoShape">
              <a:avLst/>
            </a:prstTxWarp>
          </a:bodyPr>
          <a:lstStyle>
            <a:lvl1pPr eaLnBrk="1" hangingPunct="1">
              <a:defRPr sz="1200">
                <a:latin typeface="Arial" charset="0"/>
              </a:defRPr>
            </a:lvl1pPr>
          </a:lstStyle>
          <a:p>
            <a:pPr>
              <a:defRPr/>
            </a:pPr>
            <a:endParaRPr lang="de-CH"/>
          </a:p>
        </p:txBody>
      </p:sp>
      <p:sp>
        <p:nvSpPr>
          <p:cNvPr id="8195" name="Rectangle 3"/>
          <p:cNvSpPr>
            <a:spLocks noGrp="1" noChangeArrowheads="1"/>
          </p:cNvSpPr>
          <p:nvPr>
            <p:ph type="dt" idx="1"/>
          </p:nvPr>
        </p:nvSpPr>
        <p:spPr bwMode="auto">
          <a:xfrm>
            <a:off x="3849958" y="1"/>
            <a:ext cx="2946135" cy="496095"/>
          </a:xfrm>
          <a:prstGeom prst="rect">
            <a:avLst/>
          </a:prstGeom>
          <a:noFill/>
          <a:ln w="9525">
            <a:noFill/>
            <a:miter lim="800000"/>
            <a:headEnd/>
            <a:tailEnd/>
          </a:ln>
          <a:effectLst/>
        </p:spPr>
        <p:txBody>
          <a:bodyPr vert="horz" wrap="square" lIns="91294" tIns="45646" rIns="91294" bIns="45646" numCol="1" anchor="t" anchorCtr="0" compatLnSpc="1">
            <a:prstTxWarp prst="textNoShape">
              <a:avLst/>
            </a:prstTxWarp>
          </a:bodyPr>
          <a:lstStyle>
            <a:lvl1pPr algn="r" eaLnBrk="1" hangingPunct="1">
              <a:defRPr sz="1200">
                <a:latin typeface="Arial" charset="0"/>
              </a:defRPr>
            </a:lvl1pPr>
          </a:lstStyle>
          <a:p>
            <a:pPr>
              <a:defRPr/>
            </a:pPr>
            <a:endParaRPr lang="de-CH"/>
          </a:p>
        </p:txBody>
      </p:sp>
      <p:sp>
        <p:nvSpPr>
          <p:cNvPr id="13316"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0244" y="4715273"/>
            <a:ext cx="5437188" cy="4468018"/>
          </a:xfrm>
          <a:prstGeom prst="rect">
            <a:avLst/>
          </a:prstGeom>
          <a:noFill/>
          <a:ln w="9525">
            <a:noFill/>
            <a:miter lim="800000"/>
            <a:headEnd/>
            <a:tailEnd/>
          </a:ln>
          <a:effectLst/>
        </p:spPr>
        <p:txBody>
          <a:bodyPr vert="horz" wrap="square" lIns="91294" tIns="45646" rIns="91294" bIns="45646" numCol="1" anchor="t" anchorCtr="0" compatLnSpc="1">
            <a:prstTxWarp prst="textNoShape">
              <a:avLst/>
            </a:prstTxWarp>
          </a:bodyPr>
          <a:lstStyle/>
          <a:p>
            <a:pPr lvl="0"/>
            <a:r>
              <a:rPr lang="de-CH" noProof="0"/>
              <a:t>Modifier les formats de grille de texte en cliquant dessus</a:t>
            </a:r>
          </a:p>
          <a:p>
            <a:pPr lvl="1"/>
            <a:r>
              <a:rPr lang="de-CH" noProof="0"/>
              <a:t>Deuxième niveau</a:t>
            </a:r>
          </a:p>
          <a:p>
            <a:pPr lvl="2"/>
            <a:r>
              <a:rPr lang="de-CH" noProof="0"/>
              <a:t>Troisième niveau</a:t>
            </a:r>
          </a:p>
          <a:p>
            <a:pPr lvl="3"/>
            <a:r>
              <a:rPr lang="de-CH" noProof="0"/>
              <a:t>Quatrième niveau</a:t>
            </a:r>
          </a:p>
          <a:p>
            <a:pPr lvl="4"/>
            <a:r>
              <a:rPr lang="de-CH" noProof="0"/>
              <a:t>Cinquième niveau</a:t>
            </a:r>
          </a:p>
        </p:txBody>
      </p:sp>
      <p:sp>
        <p:nvSpPr>
          <p:cNvPr id="8198" name="Rectangle 6"/>
          <p:cNvSpPr>
            <a:spLocks noGrp="1" noChangeArrowheads="1"/>
          </p:cNvSpPr>
          <p:nvPr>
            <p:ph type="ftr" sz="quarter" idx="4"/>
          </p:nvPr>
        </p:nvSpPr>
        <p:spPr bwMode="auto">
          <a:xfrm>
            <a:off x="3" y="9430548"/>
            <a:ext cx="2946135" cy="496095"/>
          </a:xfrm>
          <a:prstGeom prst="rect">
            <a:avLst/>
          </a:prstGeom>
          <a:noFill/>
          <a:ln w="9525">
            <a:noFill/>
            <a:miter lim="800000"/>
            <a:headEnd/>
            <a:tailEnd/>
          </a:ln>
          <a:effectLst/>
        </p:spPr>
        <p:txBody>
          <a:bodyPr vert="horz" wrap="square" lIns="91294" tIns="45646" rIns="91294" bIns="45646" numCol="1" anchor="b" anchorCtr="0" compatLnSpc="1">
            <a:prstTxWarp prst="textNoShape">
              <a:avLst/>
            </a:prstTxWarp>
          </a:bodyPr>
          <a:lstStyle>
            <a:lvl1pPr eaLnBrk="1" hangingPunct="1">
              <a:defRPr sz="1200">
                <a:latin typeface="Arial" charset="0"/>
              </a:defRPr>
            </a:lvl1pPr>
          </a:lstStyle>
          <a:p>
            <a:pPr>
              <a:defRPr/>
            </a:pPr>
            <a:endParaRPr lang="de-CH"/>
          </a:p>
        </p:txBody>
      </p:sp>
      <p:sp>
        <p:nvSpPr>
          <p:cNvPr id="8199" name="Rectangle 7"/>
          <p:cNvSpPr>
            <a:spLocks noGrp="1" noChangeArrowheads="1"/>
          </p:cNvSpPr>
          <p:nvPr>
            <p:ph type="sldNum" sz="quarter" idx="5"/>
          </p:nvPr>
        </p:nvSpPr>
        <p:spPr bwMode="auto">
          <a:xfrm>
            <a:off x="3849958" y="9430548"/>
            <a:ext cx="2946135" cy="496095"/>
          </a:xfrm>
          <a:prstGeom prst="rect">
            <a:avLst/>
          </a:prstGeom>
          <a:noFill/>
          <a:ln w="9525">
            <a:noFill/>
            <a:miter lim="800000"/>
            <a:headEnd/>
            <a:tailEnd/>
          </a:ln>
          <a:effectLst/>
        </p:spPr>
        <p:txBody>
          <a:bodyPr vert="horz" wrap="square" lIns="91294" tIns="45646" rIns="91294" bIns="45646" numCol="1" anchor="b" anchorCtr="0" compatLnSpc="1">
            <a:prstTxWarp prst="textNoShape">
              <a:avLst/>
            </a:prstTxWarp>
          </a:bodyPr>
          <a:lstStyle>
            <a:lvl1pPr algn="r" eaLnBrk="1" hangingPunct="1">
              <a:defRPr sz="1200"/>
            </a:lvl1pPr>
          </a:lstStyle>
          <a:p>
            <a:pPr>
              <a:defRPr/>
            </a:pPr>
            <a:fld id="{A0D30186-9B63-4EFC-A982-300C1DC527AE}" type="slidenum">
              <a:rPr lang="de-CH" altLang="de-DE"/>
              <a:t>‹N°›</a:t>
            </a:fld>
            <a:endParaRPr lang="de-CH" altLang="de-DE" dirty="0"/>
          </a:p>
        </p:txBody>
      </p:sp>
    </p:spTree>
    <p:extLst>
      <p:ext uri="{BB962C8B-B14F-4D97-AF65-F5344CB8AC3E}">
        <p14:creationId xmlns:p14="http://schemas.microsoft.com/office/powerpoint/2010/main" val="552940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760" indent="-285291">
              <a:spcBef>
                <a:spcPct val="30000"/>
              </a:spcBef>
              <a:defRPr sz="1200">
                <a:solidFill>
                  <a:schemeClr val="tx1"/>
                </a:solidFill>
                <a:latin typeface="Arial" panose="020B0604020202020204" pitchFamily="34" charset="0"/>
              </a:defRPr>
            </a:lvl2pPr>
            <a:lvl3pPr marL="1141169" indent="-228234">
              <a:spcBef>
                <a:spcPct val="30000"/>
              </a:spcBef>
              <a:defRPr sz="1200">
                <a:solidFill>
                  <a:schemeClr val="tx1"/>
                </a:solidFill>
                <a:latin typeface="Arial" panose="020B0604020202020204" pitchFamily="34" charset="0"/>
              </a:defRPr>
            </a:lvl3pPr>
            <a:lvl4pPr marL="1597637" indent="-228234">
              <a:spcBef>
                <a:spcPct val="30000"/>
              </a:spcBef>
              <a:defRPr sz="1200">
                <a:solidFill>
                  <a:schemeClr val="tx1"/>
                </a:solidFill>
                <a:latin typeface="Arial" panose="020B0604020202020204" pitchFamily="34" charset="0"/>
              </a:defRPr>
            </a:lvl4pPr>
            <a:lvl5pPr marL="2054104" indent="-228234">
              <a:spcBef>
                <a:spcPct val="30000"/>
              </a:spcBef>
              <a:defRPr sz="1200">
                <a:solidFill>
                  <a:schemeClr val="tx1"/>
                </a:solidFill>
                <a:latin typeface="Arial" panose="020B0604020202020204" pitchFamily="34" charset="0"/>
              </a:defRPr>
            </a:lvl5pPr>
            <a:lvl6pPr marL="2510571" indent="-228234" eaLnBrk="0" fontAlgn="base" hangingPunct="0">
              <a:spcBef>
                <a:spcPct val="30000"/>
              </a:spcBef>
              <a:spcAft>
                <a:spcPct val="0"/>
              </a:spcAft>
              <a:defRPr sz="1200">
                <a:solidFill>
                  <a:schemeClr val="tx1"/>
                </a:solidFill>
                <a:latin typeface="Arial" panose="020B0604020202020204" pitchFamily="34" charset="0"/>
              </a:defRPr>
            </a:lvl6pPr>
            <a:lvl7pPr marL="2967038" indent="-228234" eaLnBrk="0" fontAlgn="base" hangingPunct="0">
              <a:spcBef>
                <a:spcPct val="30000"/>
              </a:spcBef>
              <a:spcAft>
                <a:spcPct val="0"/>
              </a:spcAft>
              <a:defRPr sz="1200">
                <a:solidFill>
                  <a:schemeClr val="tx1"/>
                </a:solidFill>
                <a:latin typeface="Arial" panose="020B0604020202020204" pitchFamily="34" charset="0"/>
              </a:defRPr>
            </a:lvl7pPr>
            <a:lvl8pPr marL="3423507" indent="-228234" eaLnBrk="0" fontAlgn="base" hangingPunct="0">
              <a:spcBef>
                <a:spcPct val="30000"/>
              </a:spcBef>
              <a:spcAft>
                <a:spcPct val="0"/>
              </a:spcAft>
              <a:defRPr sz="1200">
                <a:solidFill>
                  <a:schemeClr val="tx1"/>
                </a:solidFill>
                <a:latin typeface="Arial" panose="020B0604020202020204" pitchFamily="34" charset="0"/>
              </a:defRPr>
            </a:lvl8pPr>
            <a:lvl9pPr marL="3879973" indent="-22823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67D262-3947-468D-B622-1970ECD67679}" type="slidenum">
              <a:rPr lang="de-CH" altLang="de-DE" smtClean="0"/>
              <a:t>1</a:t>
            </a:fld>
            <a:endParaRPr lang="de-CH" altLang="de-DE"/>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387714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Langzeit</a:t>
            </a:r>
            <a:r>
              <a:rPr lang="de-CH" baseline="0" dirty="0"/>
              <a:t> hat abgenommen, Kurzzeit zu, die ist wohl ein Zeichen, dass es wieder mehr Plätze in den Beos und Kriseninterventionen gibt, die können gut übertreten… und in den Langzeit weniger Abbrüche und Umplatzierungen! Ausserdem scheinen die Väter aufzuholen. Insgesamt gab es weniger Einritte. </a:t>
            </a:r>
            <a:endParaRPr lang="de-CH" dirty="0"/>
          </a:p>
        </p:txBody>
      </p:sp>
      <p:sp>
        <p:nvSpPr>
          <p:cNvPr id="4" name="Foliennummernplatzhalter 3"/>
          <p:cNvSpPr>
            <a:spLocks noGrp="1"/>
          </p:cNvSpPr>
          <p:nvPr>
            <p:ph type="sldNum" sz="quarter" idx="10"/>
          </p:nvPr>
        </p:nvSpPr>
        <p:spPr/>
        <p:txBody>
          <a:bodyPr/>
          <a:lstStyle/>
          <a:p>
            <a:pPr>
              <a:defRPr/>
            </a:pPr>
            <a:fld id="{A0D30186-9B63-4EFC-A982-300C1DC527AE}" type="slidenum">
              <a:rPr lang="de-CH" altLang="de-DE" smtClean="0"/>
              <a:t>10</a:t>
            </a:fld>
            <a:endParaRPr lang="de-CH" altLang="de-DE" dirty="0"/>
          </a:p>
        </p:txBody>
      </p:sp>
    </p:spTree>
    <p:extLst>
      <p:ext uri="{BB962C8B-B14F-4D97-AF65-F5344CB8AC3E}">
        <p14:creationId xmlns:p14="http://schemas.microsoft.com/office/powerpoint/2010/main" val="383102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Im Referenzjahr 2020 kehrten 36 % der austretenden Fälle (oder Übertritte) in die Herkunfts-familie zurück, 1 % zog in die erweiterte Familie (2. oder 3. Grades), 2 % in eine Pflegefamilie, 4 % in eine Einrichtung zur Kurzzeitbetreuung und 24 % in eine Einrichtung mit </a:t>
            </a:r>
            <a:r>
              <a:rPr lang="de-CH" dirty="0" err="1"/>
              <a:t>Langzeitbe-treuung</a:t>
            </a:r>
            <a:r>
              <a:rPr lang="de-CH" dirty="0"/>
              <a:t>. Weitere 2 % traten in eine Klinik ein, 2 % befanden sich in Untersuchungshaft </a:t>
            </a:r>
          </a:p>
          <a:p>
            <a:r>
              <a:rPr lang="de-CH" dirty="0"/>
              <a:t>oder im Strafvollzug, 1 % in einer Asylstruktur, 2 % waren obdachlos oder entwichen, </a:t>
            </a:r>
          </a:p>
          <a:p>
            <a:r>
              <a:rPr lang="de-CH" dirty="0"/>
              <a:t>5 % selbstständig. Bei 7 % der Fälle handelt es sich um eine andere Destination, während bei 14 % der Fälle keine Angaben gemacht wurden oder die Betreuungssituation nach Austritt unbekannt ist. </a:t>
            </a:r>
          </a:p>
          <a:p>
            <a:endParaRPr lang="de-CH" dirty="0"/>
          </a:p>
          <a:p>
            <a:r>
              <a:rPr lang="de-CH" dirty="0"/>
              <a:t>Auffallend ist hier die Zunahme</a:t>
            </a:r>
            <a:r>
              <a:rPr lang="de-CH" baseline="0" dirty="0"/>
              <a:t> in die </a:t>
            </a:r>
            <a:r>
              <a:rPr lang="de-CH" baseline="0" dirty="0" err="1"/>
              <a:t>Selbsständigkeit</a:t>
            </a:r>
            <a:r>
              <a:rPr lang="de-CH" baseline="0" dirty="0"/>
              <a:t>, wir haben hier die Hypothese, dass die mit der Zunahme an Progressionsplätzen zu tun hat. </a:t>
            </a:r>
            <a:endParaRPr lang="de-CH" dirty="0"/>
          </a:p>
        </p:txBody>
      </p:sp>
      <p:sp>
        <p:nvSpPr>
          <p:cNvPr id="4" name="Foliennummernplatzhalter 3"/>
          <p:cNvSpPr>
            <a:spLocks noGrp="1"/>
          </p:cNvSpPr>
          <p:nvPr>
            <p:ph type="sldNum" sz="quarter" idx="10"/>
          </p:nvPr>
        </p:nvSpPr>
        <p:spPr/>
        <p:txBody>
          <a:bodyPr/>
          <a:lstStyle/>
          <a:p>
            <a:pPr>
              <a:defRPr/>
            </a:pPr>
            <a:fld id="{A0D30186-9B63-4EFC-A982-300C1DC527AE}" type="slidenum">
              <a:rPr lang="de-CH" altLang="de-DE" smtClean="0"/>
              <a:t>11</a:t>
            </a:fld>
            <a:endParaRPr lang="de-CH" altLang="de-DE" dirty="0"/>
          </a:p>
        </p:txBody>
      </p:sp>
    </p:spTree>
    <p:extLst>
      <p:ext uri="{BB962C8B-B14F-4D97-AF65-F5344CB8AC3E}">
        <p14:creationId xmlns:p14="http://schemas.microsoft.com/office/powerpoint/2010/main" val="17646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12</a:t>
            </a:fld>
            <a:endParaRPr lang="de-CH" altLang="de-DE" dirty="0"/>
          </a:p>
        </p:txBody>
      </p:sp>
    </p:spTree>
    <p:extLst>
      <p:ext uri="{BB962C8B-B14F-4D97-AF65-F5344CB8AC3E}">
        <p14:creationId xmlns:p14="http://schemas.microsoft.com/office/powerpoint/2010/main" val="282280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13</a:t>
            </a:fld>
            <a:endParaRPr lang="de-CH" altLang="de-DE" dirty="0"/>
          </a:p>
        </p:txBody>
      </p:sp>
    </p:spTree>
    <p:extLst>
      <p:ext uri="{BB962C8B-B14F-4D97-AF65-F5344CB8AC3E}">
        <p14:creationId xmlns:p14="http://schemas.microsoft.com/office/powerpoint/2010/main" val="1568040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058061DB-DF71-4765-99A4-14E22DF63CCF}" type="slidenum">
              <a:rPr lang="de-CH" smtClean="0"/>
              <a:t>14</a:t>
            </a:fld>
            <a:endParaRPr lang="de-CH"/>
          </a:p>
        </p:txBody>
      </p:sp>
    </p:spTree>
    <p:extLst>
      <p:ext uri="{BB962C8B-B14F-4D97-AF65-F5344CB8AC3E}">
        <p14:creationId xmlns:p14="http://schemas.microsoft.com/office/powerpoint/2010/main" val="215675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15</a:t>
            </a:fld>
            <a:endParaRPr lang="de-CH" altLang="de-DE" dirty="0"/>
          </a:p>
        </p:txBody>
      </p:sp>
    </p:spTree>
    <p:extLst>
      <p:ext uri="{BB962C8B-B14F-4D97-AF65-F5344CB8AC3E}">
        <p14:creationId xmlns:p14="http://schemas.microsoft.com/office/powerpoint/2010/main" val="3878707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16</a:t>
            </a:fld>
            <a:endParaRPr lang="de-CH" altLang="de-DE" dirty="0"/>
          </a:p>
        </p:txBody>
      </p:sp>
    </p:spTree>
    <p:extLst>
      <p:ext uri="{BB962C8B-B14F-4D97-AF65-F5344CB8AC3E}">
        <p14:creationId xmlns:p14="http://schemas.microsoft.com/office/powerpoint/2010/main" val="213553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17</a:t>
            </a:fld>
            <a:endParaRPr lang="de-CH" altLang="de-DE" dirty="0"/>
          </a:p>
        </p:txBody>
      </p:sp>
    </p:spTree>
    <p:extLst>
      <p:ext uri="{BB962C8B-B14F-4D97-AF65-F5344CB8AC3E}">
        <p14:creationId xmlns:p14="http://schemas.microsoft.com/office/powerpoint/2010/main" val="2536496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8061DB-DF71-4765-99A4-14E22DF63CCF}" type="slidenum">
              <a:rPr kumimoji="0" lang="de-CH"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CH"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8237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8061DB-DF71-4765-99A4-14E22DF63CCF}" type="slidenum">
              <a:rPr kumimoji="0" lang="de-CH"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de-CH"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6922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anose="020B0604020202020204" pitchFamily="34" charset="0"/>
              </a:rPr>
              <a:t>Fachleute</a:t>
            </a:r>
            <a:r>
              <a:rPr lang="de-DE" altLang="de-DE" baseline="0" dirty="0">
                <a:latin typeface="Arial" panose="020B0604020202020204" pitchFamily="34" charset="0"/>
              </a:rPr>
              <a:t> der platzierenden Instanzen aus dem jugendstrafrechtlichen Bereich, aus dem zivilrechtlichen Bereich und Institutionen, die nicht vom BJ anerkannt sind. </a:t>
            </a:r>
            <a:endParaRPr lang="de-DE" altLang="de-DE" dirty="0">
              <a:latin typeface="Arial" panose="020B0604020202020204" pitchFamily="34"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4" indent="-285721">
              <a:defRPr>
                <a:solidFill>
                  <a:schemeClr val="tx1"/>
                </a:solidFill>
                <a:latin typeface="Arial" panose="020B0604020202020204" pitchFamily="34" charset="0"/>
              </a:defRPr>
            </a:lvl2pPr>
            <a:lvl3pPr marL="1142883" indent="-228576">
              <a:defRPr>
                <a:solidFill>
                  <a:schemeClr val="tx1"/>
                </a:solidFill>
                <a:latin typeface="Arial" panose="020B0604020202020204" pitchFamily="34" charset="0"/>
              </a:defRPr>
            </a:lvl3pPr>
            <a:lvl4pPr marL="1600036" indent="-228576">
              <a:defRPr>
                <a:solidFill>
                  <a:schemeClr val="tx1"/>
                </a:solidFill>
                <a:latin typeface="Arial" panose="020B0604020202020204" pitchFamily="34" charset="0"/>
              </a:defRPr>
            </a:lvl4pPr>
            <a:lvl5pPr marL="2057189" indent="-228576">
              <a:defRPr>
                <a:solidFill>
                  <a:schemeClr val="tx1"/>
                </a:solidFill>
                <a:latin typeface="Arial" panose="020B0604020202020204" pitchFamily="34" charset="0"/>
              </a:defRPr>
            </a:lvl5pPr>
            <a:lvl6pPr marL="2514343" indent="-228576" eaLnBrk="0" fontAlgn="base" hangingPunct="0">
              <a:spcBef>
                <a:spcPct val="0"/>
              </a:spcBef>
              <a:spcAft>
                <a:spcPct val="0"/>
              </a:spcAft>
              <a:defRPr>
                <a:solidFill>
                  <a:schemeClr val="tx1"/>
                </a:solidFill>
                <a:latin typeface="Arial" panose="020B0604020202020204" pitchFamily="34" charset="0"/>
              </a:defRPr>
            </a:lvl6pPr>
            <a:lvl7pPr marL="2971496" indent="-228576" eaLnBrk="0" fontAlgn="base" hangingPunct="0">
              <a:spcBef>
                <a:spcPct val="0"/>
              </a:spcBef>
              <a:spcAft>
                <a:spcPct val="0"/>
              </a:spcAft>
              <a:defRPr>
                <a:solidFill>
                  <a:schemeClr val="tx1"/>
                </a:solidFill>
                <a:latin typeface="Arial" panose="020B0604020202020204" pitchFamily="34" charset="0"/>
              </a:defRPr>
            </a:lvl7pPr>
            <a:lvl8pPr marL="3428649" indent="-228576" eaLnBrk="0" fontAlgn="base" hangingPunct="0">
              <a:spcBef>
                <a:spcPct val="0"/>
              </a:spcBef>
              <a:spcAft>
                <a:spcPct val="0"/>
              </a:spcAft>
              <a:defRPr>
                <a:solidFill>
                  <a:schemeClr val="tx1"/>
                </a:solidFill>
                <a:latin typeface="Arial" panose="020B0604020202020204" pitchFamily="34" charset="0"/>
              </a:defRPr>
            </a:lvl8pPr>
            <a:lvl9pPr marL="3885802" indent="-228576" eaLnBrk="0" fontAlgn="base" hangingPunct="0">
              <a:spcBef>
                <a:spcPct val="0"/>
              </a:spcBef>
              <a:spcAft>
                <a:spcPct val="0"/>
              </a:spcAft>
              <a:defRPr>
                <a:solidFill>
                  <a:schemeClr val="tx1"/>
                </a:solidFill>
                <a:latin typeface="Arial" panose="020B0604020202020204" pitchFamily="34" charset="0"/>
              </a:defRPr>
            </a:lvl9pPr>
          </a:lstStyle>
          <a:p>
            <a:fld id="{9A779230-89D9-4071-AF9D-9086F47C82A3}" type="slidenum">
              <a:rPr lang="de-CH" altLang="de-DE" smtClean="0"/>
              <a:t>2</a:t>
            </a:fld>
            <a:endParaRPr lang="de-CH" altLang="de-DE"/>
          </a:p>
        </p:txBody>
      </p:sp>
    </p:spTree>
    <p:extLst>
      <p:ext uri="{BB962C8B-B14F-4D97-AF65-F5344CB8AC3E}">
        <p14:creationId xmlns:p14="http://schemas.microsoft.com/office/powerpoint/2010/main" val="1491112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Arial"/>
                <a:cs typeface="Arial"/>
              </a:rPr>
              <a:t>Interkantonale</a:t>
            </a:r>
            <a:r>
              <a:rPr lang="en-US" dirty="0">
                <a:latin typeface="Arial"/>
                <a:cs typeface="Arial"/>
              </a:rPr>
              <a:t> </a:t>
            </a:r>
            <a:r>
              <a:rPr lang="en-US" dirty="0" err="1">
                <a:latin typeface="Arial"/>
                <a:cs typeface="Arial"/>
              </a:rPr>
              <a:t>Vereinbarung</a:t>
            </a:r>
            <a:r>
              <a:rPr lang="en-US" dirty="0">
                <a:latin typeface="Arial"/>
                <a:cs typeface="Arial"/>
              </a:rPr>
              <a:t> für </a:t>
            </a:r>
            <a:r>
              <a:rPr lang="en-US" dirty="0" err="1">
                <a:latin typeface="Arial"/>
                <a:cs typeface="Arial"/>
              </a:rPr>
              <a:t>soziale</a:t>
            </a:r>
            <a:r>
              <a:rPr lang="en-US" dirty="0">
                <a:latin typeface="Arial"/>
                <a:cs typeface="Arial"/>
              </a:rPr>
              <a:t> </a:t>
            </a:r>
            <a:r>
              <a:rPr lang="en-US" dirty="0" err="1">
                <a:latin typeface="Arial"/>
                <a:cs typeface="Arial"/>
              </a:rPr>
              <a:t>Einrichtungen</a:t>
            </a:r>
            <a:r>
              <a:rPr lang="en-US" dirty="0">
                <a:latin typeface="Arial"/>
                <a:cs typeface="Arial"/>
              </a:rPr>
              <a:t> (IVSE)</a:t>
            </a:r>
          </a:p>
          <a:p>
            <a:r>
              <a:rPr lang="en-US" dirty="0">
                <a:latin typeface="Arial"/>
                <a:cs typeface="Arial"/>
              </a:rPr>
              <a:t>Convention </a:t>
            </a:r>
            <a:r>
              <a:rPr lang="en-US" dirty="0" err="1">
                <a:latin typeface="Arial"/>
                <a:cs typeface="Arial"/>
              </a:rPr>
              <a:t>intercantonale</a:t>
            </a:r>
            <a:r>
              <a:rPr lang="en-US" dirty="0">
                <a:latin typeface="Arial"/>
                <a:cs typeface="Arial"/>
              </a:rPr>
              <a:t> relative aux institutions </a:t>
            </a:r>
            <a:r>
              <a:rPr lang="en-US" dirty="0" err="1">
                <a:latin typeface="Arial"/>
                <a:cs typeface="Arial"/>
              </a:rPr>
              <a:t>sociales</a:t>
            </a:r>
            <a:r>
              <a:rPr lang="en-US" dirty="0">
                <a:latin typeface="Arial"/>
                <a:cs typeface="Arial"/>
              </a:rPr>
              <a:t> (CIIS)</a:t>
            </a:r>
          </a:p>
          <a:p>
            <a:endParaRPr lang="en-US" dirty="0">
              <a:cs typeface="Arial"/>
            </a:endParaRPr>
          </a:p>
          <a:p>
            <a:r>
              <a:rPr lang="en-US" dirty="0">
                <a:latin typeface="Arial"/>
                <a:cs typeface="Arial"/>
              </a:rPr>
              <a:t>Der </a:t>
            </a:r>
            <a:r>
              <a:rPr lang="en-US" dirty="0" err="1">
                <a:latin typeface="Arial"/>
                <a:cs typeface="Arial"/>
              </a:rPr>
              <a:t>Bezug</a:t>
            </a:r>
            <a:r>
              <a:rPr lang="en-US" dirty="0">
                <a:latin typeface="Arial"/>
                <a:cs typeface="Arial"/>
              </a:rPr>
              <a:t> auf das </a:t>
            </a:r>
            <a:r>
              <a:rPr lang="en-US" dirty="0" err="1">
                <a:latin typeface="Arial"/>
                <a:cs typeface="Arial"/>
              </a:rPr>
              <a:t>Kriterium</a:t>
            </a:r>
            <a:r>
              <a:rPr lang="en-US" dirty="0">
                <a:latin typeface="Arial"/>
                <a:cs typeface="Arial"/>
              </a:rPr>
              <a:t> "</a:t>
            </a:r>
            <a:r>
              <a:rPr lang="en-US" dirty="0" err="1">
                <a:latin typeface="Arial"/>
                <a:cs typeface="Arial"/>
              </a:rPr>
              <a:t>Bewilligungs</a:t>
            </a:r>
            <a:r>
              <a:rPr lang="en-US" dirty="0">
                <a:latin typeface="Arial"/>
                <a:cs typeface="Arial"/>
              </a:rPr>
              <a:t>- und </a:t>
            </a:r>
            <a:r>
              <a:rPr lang="en-US" dirty="0" err="1">
                <a:latin typeface="Arial"/>
                <a:cs typeface="Arial"/>
              </a:rPr>
              <a:t>Aufsichtsplficht</a:t>
            </a:r>
            <a:r>
              <a:rPr lang="en-US" dirty="0">
                <a:latin typeface="Arial"/>
                <a:cs typeface="Arial"/>
              </a:rPr>
              <a:t>" </a:t>
            </a:r>
            <a:r>
              <a:rPr lang="en-US" dirty="0" err="1">
                <a:latin typeface="Arial"/>
                <a:cs typeface="Arial"/>
              </a:rPr>
              <a:t>ist</a:t>
            </a:r>
            <a:r>
              <a:rPr lang="en-US" dirty="0">
                <a:latin typeface="Arial"/>
                <a:cs typeface="Arial"/>
              </a:rPr>
              <a:t> </a:t>
            </a:r>
            <a:r>
              <a:rPr lang="en-US" dirty="0" err="1">
                <a:latin typeface="Arial"/>
                <a:cs typeface="Arial"/>
              </a:rPr>
              <a:t>klar</a:t>
            </a:r>
            <a:endParaRPr lang="en-US" dirty="0">
              <a:cs typeface="Arial"/>
            </a:endParaRPr>
          </a:p>
          <a:p>
            <a:endParaRPr lang="en-US" dirty="0">
              <a:cs typeface="Arial"/>
            </a:endParaRPr>
          </a:p>
          <a:p>
            <a:r>
              <a:rPr lang="en-US" dirty="0">
                <a:latin typeface="Arial"/>
                <a:cs typeface="Arial"/>
              </a:rPr>
              <a:t>Mutter-Kind: </a:t>
            </a:r>
            <a:r>
              <a:rPr lang="en-US" dirty="0" err="1">
                <a:latin typeface="Arial"/>
                <a:cs typeface="Arial"/>
              </a:rPr>
              <a:t>ist</a:t>
            </a:r>
            <a:r>
              <a:rPr lang="en-US" dirty="0">
                <a:latin typeface="Arial"/>
                <a:cs typeface="Arial"/>
              </a:rPr>
              <a:t> es </a:t>
            </a:r>
            <a:r>
              <a:rPr lang="en-US" dirty="0" err="1">
                <a:latin typeface="Arial"/>
                <a:cs typeface="Arial"/>
              </a:rPr>
              <a:t>überhaupt</a:t>
            </a:r>
            <a:r>
              <a:rPr lang="en-US" dirty="0">
                <a:latin typeface="Arial"/>
                <a:cs typeface="Arial"/>
              </a:rPr>
              <a:t> </a:t>
            </a:r>
            <a:r>
              <a:rPr lang="en-US" dirty="0" err="1">
                <a:latin typeface="Arial"/>
                <a:cs typeface="Arial"/>
              </a:rPr>
              <a:t>eine</a:t>
            </a:r>
            <a:r>
              <a:rPr lang="en-US" dirty="0">
                <a:latin typeface="Arial"/>
                <a:cs typeface="Arial"/>
              </a:rPr>
              <a:t> </a:t>
            </a:r>
            <a:r>
              <a:rPr lang="en-US" dirty="0" err="1">
                <a:latin typeface="Arial"/>
                <a:cs typeface="Arial"/>
              </a:rPr>
              <a:t>ausserfam</a:t>
            </a:r>
            <a:r>
              <a:rPr lang="en-US" dirty="0">
                <a:latin typeface="Arial"/>
                <a:cs typeface="Arial"/>
              </a:rPr>
              <a:t>.. </a:t>
            </a:r>
            <a:r>
              <a:rPr lang="en-US" dirty="0" err="1">
                <a:latin typeface="Arial"/>
                <a:cs typeface="Arial"/>
              </a:rPr>
              <a:t>Unterbrindung</a:t>
            </a:r>
            <a:r>
              <a:rPr lang="en-US" dirty="0">
                <a:latin typeface="Arial"/>
                <a:cs typeface="Arial"/>
              </a:rPr>
              <a:t>, </a:t>
            </a:r>
            <a:r>
              <a:rPr lang="en-US" dirty="0" err="1">
                <a:latin typeface="Arial"/>
                <a:cs typeface="Arial"/>
              </a:rPr>
              <a:t>teilweise</a:t>
            </a:r>
            <a:r>
              <a:rPr lang="en-US" dirty="0">
                <a:latin typeface="Arial"/>
                <a:cs typeface="Arial"/>
              </a:rPr>
              <a:t> </a:t>
            </a:r>
            <a:r>
              <a:rPr lang="en-US" dirty="0" err="1">
                <a:latin typeface="Arial"/>
                <a:cs typeface="Arial"/>
              </a:rPr>
              <a:t>wird</a:t>
            </a:r>
            <a:r>
              <a:rPr lang="en-US" dirty="0">
                <a:latin typeface="Arial"/>
                <a:cs typeface="Arial"/>
              </a:rPr>
              <a:t> das Kind </a:t>
            </a:r>
            <a:r>
              <a:rPr lang="en-US" dirty="0" err="1">
                <a:latin typeface="Arial"/>
                <a:cs typeface="Arial"/>
              </a:rPr>
              <a:t>nicht</a:t>
            </a:r>
            <a:r>
              <a:rPr lang="en-US" dirty="0">
                <a:latin typeface="Arial"/>
                <a:cs typeface="Arial"/>
              </a:rPr>
              <a:t> </a:t>
            </a:r>
            <a:r>
              <a:rPr lang="en-US" dirty="0" err="1">
                <a:latin typeface="Arial"/>
                <a:cs typeface="Arial"/>
              </a:rPr>
              <a:t>als</a:t>
            </a:r>
            <a:r>
              <a:rPr lang="en-US" dirty="0">
                <a:latin typeface="Arial"/>
                <a:cs typeface="Arial"/>
              </a:rPr>
              <a:t> "</a:t>
            </a:r>
            <a:r>
              <a:rPr lang="en-US" dirty="0" err="1">
                <a:latin typeface="Arial"/>
                <a:cs typeface="Arial"/>
              </a:rPr>
              <a:t>untergebracht</a:t>
            </a:r>
            <a:r>
              <a:rPr lang="en-US" dirty="0">
                <a:latin typeface="Arial"/>
                <a:cs typeface="Arial"/>
              </a:rPr>
              <a:t>" </a:t>
            </a:r>
            <a:r>
              <a:rPr lang="en-US" dirty="0" err="1">
                <a:latin typeface="Arial"/>
                <a:cs typeface="Arial"/>
              </a:rPr>
              <a:t>betrachtet</a:t>
            </a:r>
            <a:r>
              <a:rPr lang="en-US" dirty="0">
                <a:latin typeface="Arial"/>
                <a:cs typeface="Arial"/>
              </a:rPr>
              <a:t>. </a:t>
            </a:r>
            <a:endParaRPr lang="en-US" dirty="0">
              <a:cs typeface="Arial"/>
            </a:endParaRPr>
          </a:p>
          <a:p>
            <a:r>
              <a:rPr lang="en-US" dirty="0" err="1">
                <a:latin typeface="Arial"/>
                <a:cs typeface="Arial"/>
              </a:rPr>
              <a:t>Wenn</a:t>
            </a:r>
            <a:r>
              <a:rPr lang="en-US" dirty="0">
                <a:latin typeface="Arial"/>
                <a:cs typeface="Arial"/>
              </a:rPr>
              <a:t> Mutter </a:t>
            </a:r>
            <a:r>
              <a:rPr lang="en-US" dirty="0" err="1">
                <a:latin typeface="Arial"/>
                <a:cs typeface="Arial"/>
              </a:rPr>
              <a:t>minderjährig</a:t>
            </a:r>
            <a:r>
              <a:rPr lang="en-US" dirty="0">
                <a:latin typeface="Arial"/>
                <a:cs typeface="Arial"/>
              </a:rPr>
              <a:t>, </a:t>
            </a:r>
            <a:r>
              <a:rPr lang="en-US" dirty="0" err="1">
                <a:latin typeface="Arial"/>
                <a:cs typeface="Arial"/>
              </a:rPr>
              <a:t>dann</a:t>
            </a:r>
            <a:r>
              <a:rPr lang="en-US" dirty="0">
                <a:latin typeface="Arial"/>
                <a:cs typeface="Arial"/>
              </a:rPr>
              <a:t> </a:t>
            </a:r>
            <a:r>
              <a:rPr lang="en-US" dirty="0" err="1">
                <a:latin typeface="Arial"/>
                <a:cs typeface="Arial"/>
              </a:rPr>
              <a:t>teilweise</a:t>
            </a:r>
            <a:r>
              <a:rPr lang="en-US" dirty="0">
                <a:latin typeface="Arial"/>
                <a:cs typeface="Arial"/>
              </a:rPr>
              <a:t> </a:t>
            </a:r>
            <a:r>
              <a:rPr lang="en-US" dirty="0" err="1">
                <a:latin typeface="Arial"/>
                <a:cs typeface="Arial"/>
              </a:rPr>
              <a:t>als</a:t>
            </a:r>
            <a:r>
              <a:rPr lang="en-US" dirty="0">
                <a:latin typeface="Arial"/>
                <a:cs typeface="Arial"/>
              </a:rPr>
              <a:t> </a:t>
            </a:r>
            <a:r>
              <a:rPr lang="en-US" dirty="0" err="1">
                <a:latin typeface="Arial"/>
                <a:cs typeface="Arial"/>
              </a:rPr>
              <a:t>zwei</a:t>
            </a:r>
            <a:r>
              <a:rPr lang="en-US" dirty="0">
                <a:latin typeface="Arial"/>
                <a:cs typeface="Arial"/>
              </a:rPr>
              <a:t> </a:t>
            </a:r>
            <a:r>
              <a:rPr lang="en-US" dirty="0" err="1">
                <a:latin typeface="Arial"/>
                <a:cs typeface="Arial"/>
              </a:rPr>
              <a:t>Unterbringungen</a:t>
            </a:r>
            <a:r>
              <a:rPr lang="en-US" dirty="0">
                <a:latin typeface="Arial"/>
                <a:cs typeface="Arial"/>
              </a:rPr>
              <a:t> </a:t>
            </a:r>
            <a:r>
              <a:rPr lang="en-US" dirty="0" err="1">
                <a:latin typeface="Arial"/>
                <a:cs typeface="Arial"/>
              </a:rPr>
              <a:t>angesehen</a:t>
            </a:r>
            <a:r>
              <a:rPr lang="en-US" dirty="0">
                <a:latin typeface="Arial"/>
                <a:cs typeface="Arial"/>
              </a:rPr>
              <a:t>, </a:t>
            </a:r>
            <a:r>
              <a:rPr lang="en-US" dirty="0" err="1">
                <a:latin typeface="Arial"/>
                <a:cs typeface="Arial"/>
              </a:rPr>
              <a:t>aber</a:t>
            </a:r>
            <a:r>
              <a:rPr lang="en-US" dirty="0">
                <a:latin typeface="Arial"/>
                <a:cs typeface="Arial"/>
              </a:rPr>
              <a:t> </a:t>
            </a:r>
            <a:r>
              <a:rPr lang="en-US" dirty="0" err="1">
                <a:latin typeface="Arial"/>
                <a:cs typeface="Arial"/>
              </a:rPr>
              <a:t>nicht</a:t>
            </a:r>
            <a:r>
              <a:rPr lang="en-US" dirty="0">
                <a:latin typeface="Arial"/>
                <a:cs typeface="Arial"/>
              </a:rPr>
              <a:t> </a:t>
            </a:r>
            <a:r>
              <a:rPr lang="en-US" dirty="0" err="1">
                <a:latin typeface="Arial"/>
                <a:cs typeface="Arial"/>
              </a:rPr>
              <a:t>immer</a:t>
            </a:r>
            <a:r>
              <a:rPr lang="en-US" dirty="0">
                <a:latin typeface="Arial"/>
                <a:cs typeface="Arial"/>
              </a:rPr>
              <a:t>.</a:t>
            </a:r>
            <a:endParaRPr lang="en-US" dirty="0">
              <a:cs typeface="Arial"/>
            </a:endParaRPr>
          </a:p>
          <a:p>
            <a:endParaRPr lang="en-US" dirty="0">
              <a:cs typeface="Arial"/>
            </a:endParaRPr>
          </a:p>
          <a:p>
            <a:r>
              <a:rPr lang="en-US" dirty="0">
                <a:latin typeface="Arial"/>
                <a:cs typeface="Arial"/>
              </a:rPr>
              <a:t>Alter 25: Bei </a:t>
            </a:r>
            <a:r>
              <a:rPr lang="en-US" dirty="0" err="1">
                <a:latin typeface="Arial"/>
                <a:cs typeface="Arial"/>
              </a:rPr>
              <a:t>Pflegefamilien</a:t>
            </a:r>
            <a:r>
              <a:rPr lang="en-US" dirty="0">
                <a:latin typeface="Arial"/>
                <a:cs typeface="Arial"/>
              </a:rPr>
              <a:t> ins. Relevant, </a:t>
            </a:r>
            <a:r>
              <a:rPr lang="en-US" dirty="0" err="1">
                <a:latin typeface="Arial"/>
                <a:cs typeface="Arial"/>
              </a:rPr>
              <a:t>weil</a:t>
            </a:r>
            <a:r>
              <a:rPr lang="en-US" dirty="0">
                <a:latin typeface="Arial"/>
                <a:cs typeface="Arial"/>
              </a:rPr>
              <a:t> die PAVO die </a:t>
            </a:r>
            <a:r>
              <a:rPr lang="en-US" dirty="0" err="1">
                <a:latin typeface="Arial"/>
                <a:cs typeface="Arial"/>
              </a:rPr>
              <a:t>Hauptgrundlage</a:t>
            </a:r>
            <a:r>
              <a:rPr lang="en-US" dirty="0">
                <a:latin typeface="Arial"/>
                <a:cs typeface="Arial"/>
              </a:rPr>
              <a:t> </a:t>
            </a:r>
            <a:r>
              <a:rPr lang="en-US" dirty="0" err="1">
                <a:latin typeface="Arial"/>
                <a:cs typeface="Arial"/>
              </a:rPr>
              <a:t>ist</a:t>
            </a:r>
            <a:r>
              <a:rPr lang="en-US" dirty="0">
                <a:latin typeface="Arial"/>
                <a:cs typeface="Arial"/>
              </a:rPr>
              <a:t>.</a:t>
            </a:r>
            <a:endParaRPr lang="en-US" dirty="0">
              <a:cs typeface="Arial"/>
            </a:endParaRPr>
          </a:p>
          <a:p>
            <a:r>
              <a:rPr lang="en-US" dirty="0">
                <a:latin typeface="Arial"/>
                <a:cs typeface="Arial"/>
              </a:rPr>
              <a:t>Bis Ende </a:t>
            </a:r>
            <a:r>
              <a:rPr lang="en-US" dirty="0" err="1">
                <a:latin typeface="Arial"/>
                <a:cs typeface="Arial"/>
              </a:rPr>
              <a:t>Erstausbildung</a:t>
            </a:r>
            <a:endParaRPr lang="en-US" dirty="0">
              <a:cs typeface="Arial"/>
            </a:endParaRPr>
          </a:p>
          <a:p>
            <a:r>
              <a:rPr lang="en-US" dirty="0" err="1">
                <a:latin typeface="Arial"/>
                <a:cs typeface="Arial"/>
              </a:rPr>
              <a:t>Zuständigkeit</a:t>
            </a:r>
            <a:r>
              <a:rPr lang="en-US" dirty="0">
                <a:latin typeface="Arial"/>
                <a:cs typeface="Arial"/>
              </a:rPr>
              <a:t> für die </a:t>
            </a:r>
            <a:r>
              <a:rPr lang="en-US" dirty="0" err="1">
                <a:latin typeface="Arial"/>
                <a:cs typeface="Arial"/>
              </a:rPr>
              <a:t>Datenerfassung</a:t>
            </a:r>
            <a:r>
              <a:rPr lang="en-US" dirty="0">
                <a:latin typeface="Arial"/>
                <a:cs typeface="Arial"/>
              </a:rPr>
              <a:t> </a:t>
            </a:r>
            <a:r>
              <a:rPr lang="en-US" dirty="0" err="1">
                <a:latin typeface="Arial"/>
                <a:cs typeface="Arial"/>
              </a:rPr>
              <a:t>wechselt</a:t>
            </a:r>
            <a:r>
              <a:rPr lang="en-US" dirty="0">
                <a:latin typeface="Arial"/>
                <a:cs typeface="Arial"/>
              </a:rPr>
              <a:t> (</a:t>
            </a:r>
            <a:r>
              <a:rPr lang="en-US" dirty="0" err="1">
                <a:latin typeface="Arial"/>
                <a:cs typeface="Arial"/>
              </a:rPr>
              <a:t>Schulheim</a:t>
            </a:r>
            <a:r>
              <a:rPr lang="en-US" dirty="0">
                <a:latin typeface="Arial"/>
                <a:cs typeface="Arial"/>
              </a:rPr>
              <a:t>, </a:t>
            </a:r>
            <a:r>
              <a:rPr lang="en-US" dirty="0" err="1">
                <a:latin typeface="Arial"/>
                <a:cs typeface="Arial"/>
              </a:rPr>
              <a:t>Sonderschulheim</a:t>
            </a:r>
            <a:r>
              <a:rPr lang="en-US" dirty="0">
                <a:latin typeface="Arial"/>
                <a:cs typeface="Arial"/>
              </a:rPr>
              <a:t>)</a:t>
            </a:r>
            <a:endParaRPr lang="en-US" dirty="0">
              <a:cs typeface="Arial"/>
            </a:endParaRPr>
          </a:p>
          <a:p>
            <a:r>
              <a:rPr lang="en-US" dirty="0" err="1">
                <a:latin typeface="Arial"/>
                <a:cs typeface="Arial"/>
              </a:rPr>
              <a:t>Strukturelles</a:t>
            </a:r>
            <a:r>
              <a:rPr lang="en-US" dirty="0">
                <a:latin typeface="Arial"/>
                <a:cs typeface="Arial"/>
              </a:rPr>
              <a:t> Problem</a:t>
            </a:r>
            <a:endParaRPr lang="en-US"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8061DB-DF71-4765-99A4-14E22DF63CCF}" type="slidenum">
              <a:rPr kumimoji="0" lang="de-CH"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CH"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664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Anzahl Interviews/</a:t>
            </a:r>
            <a:r>
              <a:rPr lang="de-CH" dirty="0" err="1"/>
              <a:t>Nombre</a:t>
            </a:r>
            <a:r>
              <a:rPr lang="de-CH" dirty="0"/>
              <a:t> </a:t>
            </a:r>
            <a:r>
              <a:rPr lang="de-CH" dirty="0" err="1"/>
              <a:t>d'entretiens</a:t>
            </a:r>
            <a:endParaRPr lang="fr-FR" dirty="0"/>
          </a:p>
          <a:p>
            <a:r>
              <a:rPr lang="de-CH" dirty="0"/>
              <a:t>AG: 2 </a:t>
            </a:r>
            <a:r>
              <a:rPr lang="de-CH" dirty="0">
                <a:sym typeface="Wingdings" panose="05000000000000000000" pitchFamily="2" charset="2"/>
              </a:rPr>
              <a:t>| AI: 1 | AR: 2 | GL: 1 | GR: 1 | LU: 1 | NW: 1 | OW: 1 | SH: 2 | SO: 1 | ZG: 1 =&gt; Total = 14</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sym typeface="Wingdings" panose="05000000000000000000" pitchFamily="2" charset="2"/>
              </a:rPr>
              <a:t>BE: 1 | BL: 1 | BS: 1 | SG: 2 | SZ: 2 | TG: 1 | UR: 0 | ZH: 1  =&gt; Total = 9</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sym typeface="Wingdings" panose="05000000000000000000" pitchFamily="2" charset="2"/>
              </a:rPr>
              <a:t>FR: 2 | GE: 1 | JU: 1 | NE: 2 | TI: 2 | VD: 1 | VS: 2 | =&gt; 11</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err="1">
                <a:sym typeface="Wingdings" panose="05000000000000000000" pitchFamily="2" charset="2"/>
              </a:rPr>
              <a:t>Romandie</a:t>
            </a:r>
            <a:r>
              <a:rPr lang="de-CH" dirty="0">
                <a:sym typeface="Wingdings" panose="05000000000000000000" pitchFamily="2" charset="2"/>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err="1">
                <a:sym typeface="Wingdings" panose="05000000000000000000" pitchFamily="2" charset="2"/>
              </a:rPr>
              <a:t>Secteur</a:t>
            </a:r>
            <a:r>
              <a:rPr lang="de-CH" dirty="0">
                <a:sym typeface="Wingdings" panose="05000000000000000000" pitchFamily="2" charset="2"/>
              </a:rPr>
              <a:t> de la </a:t>
            </a:r>
            <a:r>
              <a:rPr lang="de-CH" dirty="0" err="1">
                <a:sym typeface="Wingdings" panose="05000000000000000000" pitchFamily="2" charset="2"/>
              </a:rPr>
              <a:t>pédagogie</a:t>
            </a:r>
            <a:r>
              <a:rPr lang="de-CH" dirty="0">
                <a:sym typeface="Wingdings" panose="05000000000000000000" pitchFamily="2" charset="2"/>
              </a:rPr>
              <a:t> </a:t>
            </a:r>
            <a:r>
              <a:rPr lang="de-CH" dirty="0" err="1">
                <a:sym typeface="Wingdings" panose="05000000000000000000" pitchFamily="2" charset="2"/>
              </a:rPr>
              <a:t>spécialisée</a:t>
            </a:r>
            <a:r>
              <a:rPr lang="de-CH" dirty="0">
                <a:sym typeface="Wingdings" panose="05000000000000000000" pitchFamily="2" charset="2"/>
              </a:rPr>
              <a:t> / du handicap </a:t>
            </a:r>
            <a:br>
              <a:rPr lang="de-CH" dirty="0">
                <a:sym typeface="Wingdings" panose="05000000000000000000" pitchFamily="2" charset="2"/>
              </a:rPr>
            </a:br>
            <a:r>
              <a:rPr lang="de-CH" dirty="0">
                <a:sym typeface="Wingdings" panose="05000000000000000000" pitchFamily="2" charset="2"/>
              </a:rPr>
              <a:t>FR, TI : 1 </a:t>
            </a:r>
            <a:r>
              <a:rPr lang="de-CH" dirty="0" err="1">
                <a:sym typeface="Wingdings" panose="05000000000000000000" pitchFamily="2" charset="2"/>
              </a:rPr>
              <a:t>entretien</a:t>
            </a: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sym typeface="Wingdings" panose="05000000000000000000" pitchFamily="2" charset="2"/>
              </a:rPr>
              <a:t>JU, VS : 1 </a:t>
            </a:r>
            <a:r>
              <a:rPr lang="de-CH" dirty="0" err="1">
                <a:sym typeface="Wingdings" panose="05000000000000000000" pitchFamily="2" charset="2"/>
              </a:rPr>
              <a:t>réponse</a:t>
            </a:r>
            <a:r>
              <a:rPr lang="de-CH" dirty="0">
                <a:sym typeface="Wingdings" panose="05000000000000000000" pitchFamily="2" charset="2"/>
              </a:rPr>
              <a:t> au </a:t>
            </a:r>
            <a:r>
              <a:rPr lang="de-CH" dirty="0" err="1">
                <a:sym typeface="Wingdings" panose="05000000000000000000" pitchFamily="2" charset="2"/>
              </a:rPr>
              <a:t>questionnaire</a:t>
            </a:r>
            <a:r>
              <a:rPr lang="de-CH" dirty="0">
                <a:sym typeface="Wingdings" panose="05000000000000000000" pitchFamily="2" charset="2"/>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sym typeface="Wingdings" panose="05000000000000000000" pitchFamily="2" charset="2"/>
              </a:rPr>
              <a:t>VD, NE, GE: en </a:t>
            </a:r>
            <a:r>
              <a:rPr lang="de-CH" dirty="0" err="1">
                <a:sym typeface="Wingdings" panose="05000000000000000000" pitchFamily="2" charset="2"/>
              </a:rPr>
              <a:t>attente</a:t>
            </a:r>
            <a:r>
              <a:rPr lang="de-CH" dirty="0">
                <a:sym typeface="Wingdings" panose="05000000000000000000" pitchFamily="2" charset="2"/>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CH" dirty="0">
                <a:sym typeface="Wingdings" panose="05000000000000000000" pitchFamily="2" charset="2"/>
              </a:rPr>
              <a:t>(</a:t>
            </a:r>
            <a:r>
              <a:rPr lang="de-CH" dirty="0" err="1">
                <a:sym typeface="Wingdings" panose="05000000000000000000" pitchFamily="2" charset="2"/>
              </a:rPr>
              <a:t>stratégie</a:t>
            </a:r>
            <a:r>
              <a:rPr lang="de-CH" dirty="0">
                <a:sym typeface="Wingdings" panose="05000000000000000000" pitchFamily="2" charset="2"/>
              </a:rPr>
              <a:t>: </a:t>
            </a:r>
            <a:r>
              <a:rPr lang="de-CH" dirty="0" err="1">
                <a:sym typeface="Wingdings" panose="05000000000000000000" pitchFamily="2" charset="2"/>
              </a:rPr>
              <a:t>questionnaire</a:t>
            </a:r>
            <a:r>
              <a:rPr lang="de-CH" dirty="0">
                <a:sym typeface="Wingdings" panose="05000000000000000000" pitchFamily="2" charset="2"/>
              </a:rPr>
              <a:t> + </a:t>
            </a:r>
            <a:r>
              <a:rPr lang="de-CH" dirty="0" err="1">
                <a:sym typeface="Wingdings" panose="05000000000000000000" pitchFamily="2" charset="2"/>
              </a:rPr>
              <a:t>téléphone</a:t>
            </a:r>
            <a:r>
              <a:rPr lang="de-CH" dirty="0">
                <a:sym typeface="Wingdings" panose="05000000000000000000" pitchFamily="2" charset="2"/>
              </a:rPr>
              <a:t> si </a:t>
            </a:r>
            <a:r>
              <a:rPr lang="de-CH" dirty="0" err="1">
                <a:sym typeface="Wingdings" panose="05000000000000000000" pitchFamily="2" charset="2"/>
              </a:rPr>
              <a:t>besoin</a:t>
            </a:r>
            <a:r>
              <a:rPr lang="de-CH" dirty="0">
                <a:sym typeface="Wingdings" panose="05000000000000000000" pitchFamily="2" charset="2"/>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de-CH" dirty="0">
              <a:sym typeface="Wingdings" panose="05000000000000000000" pitchFamily="2" charset="2"/>
            </a:endParaRPr>
          </a:p>
          <a:p>
            <a:endParaRPr lang="de-CH" dirty="0"/>
          </a:p>
        </p:txBody>
      </p:sp>
      <p:sp>
        <p:nvSpPr>
          <p:cNvPr id="4" name="Foliennummernplatzhalter 3"/>
          <p:cNvSpPr>
            <a:spLocks noGrp="1"/>
          </p:cNvSpPr>
          <p:nvPr>
            <p:ph type="sldNum" sz="quarter" idx="5"/>
          </p:nvPr>
        </p:nvSpPr>
        <p:spPr/>
        <p:txBody>
          <a:bodyPr/>
          <a:lstStyle/>
          <a:p>
            <a:fld id="{058061DB-DF71-4765-99A4-14E22DF63CCF}" type="slidenum">
              <a:rPr lang="de-CH" smtClean="0"/>
              <a:pPr/>
              <a:t>21</a:t>
            </a:fld>
            <a:endParaRPr lang="de-CH"/>
          </a:p>
        </p:txBody>
      </p:sp>
    </p:spTree>
    <p:extLst>
      <p:ext uri="{BB962C8B-B14F-4D97-AF65-F5344CB8AC3E}">
        <p14:creationId xmlns:p14="http://schemas.microsoft.com/office/powerpoint/2010/main" val="3549376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pPr>
                <a:defRPr/>
              </a:pPr>
              <a:t>22</a:t>
            </a:fld>
            <a:endParaRPr lang="de-CH" altLang="de-DE" dirty="0"/>
          </a:p>
        </p:txBody>
      </p:sp>
    </p:spTree>
    <p:extLst>
      <p:ext uri="{BB962C8B-B14F-4D97-AF65-F5344CB8AC3E}">
        <p14:creationId xmlns:p14="http://schemas.microsoft.com/office/powerpoint/2010/main" val="646541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Calibri"/>
                <a:cs typeface="Calibri"/>
              </a:rPr>
              <a:t>BFS: </a:t>
            </a:r>
            <a:endParaRPr lang="de-DE" dirty="0"/>
          </a:p>
          <a:p>
            <a:r>
              <a:rPr lang="en-US" dirty="0" err="1">
                <a:latin typeface="Calibri"/>
                <a:cs typeface="Calibri"/>
              </a:rPr>
              <a:t>Vertretenden</a:t>
            </a:r>
            <a:r>
              <a:rPr lang="en-US" dirty="0">
                <a:latin typeface="Calibri"/>
                <a:cs typeface="Calibri"/>
              </a:rPr>
              <a:t> von </a:t>
            </a:r>
            <a:r>
              <a:rPr lang="en-US" dirty="0" err="1">
                <a:latin typeface="Calibri"/>
                <a:cs typeface="Calibri"/>
              </a:rPr>
              <a:t>vier</a:t>
            </a:r>
            <a:r>
              <a:rPr lang="en-US" dirty="0">
                <a:latin typeface="Calibri"/>
                <a:cs typeface="Calibri"/>
              </a:rPr>
              <a:t> </a:t>
            </a:r>
            <a:r>
              <a:rPr lang="en-US" dirty="0" err="1">
                <a:latin typeface="Calibri"/>
                <a:cs typeface="Calibri"/>
              </a:rPr>
              <a:t>verschiedenen</a:t>
            </a:r>
            <a:r>
              <a:rPr lang="en-US" dirty="0">
                <a:latin typeface="Calibri"/>
                <a:cs typeface="Calibri"/>
              </a:rPr>
              <a:t> </a:t>
            </a:r>
            <a:r>
              <a:rPr lang="en-US" dirty="0" err="1">
                <a:latin typeface="Calibri"/>
                <a:cs typeface="Calibri"/>
              </a:rPr>
              <a:t>Statistiken</a:t>
            </a:r>
            <a:r>
              <a:rPr lang="en-US" dirty="0">
                <a:latin typeface="Calibri"/>
                <a:cs typeface="Calibri"/>
              </a:rPr>
              <a:t> des BFS </a:t>
            </a:r>
            <a:r>
              <a:rPr lang="en-US" dirty="0" err="1">
                <a:latin typeface="Calibri"/>
                <a:cs typeface="Calibri"/>
              </a:rPr>
              <a:t>gesprochen</a:t>
            </a:r>
            <a:r>
              <a:rPr lang="en-US" dirty="0">
                <a:latin typeface="Calibri"/>
                <a:cs typeface="Calibri"/>
              </a:rPr>
              <a:t> </a:t>
            </a:r>
            <a:r>
              <a:rPr lang="en-US" dirty="0" err="1">
                <a:latin typeface="Calibri"/>
                <a:cs typeface="Calibri"/>
              </a:rPr>
              <a:t>oder</a:t>
            </a:r>
            <a:r>
              <a:rPr lang="en-US" dirty="0">
                <a:latin typeface="Calibri"/>
                <a:cs typeface="Calibri"/>
              </a:rPr>
              <a:t> </a:t>
            </a:r>
            <a:r>
              <a:rPr lang="en-US" dirty="0" err="1">
                <a:latin typeface="Calibri"/>
                <a:cs typeface="Calibri"/>
              </a:rPr>
              <a:t>Kontakt</a:t>
            </a:r>
            <a:r>
              <a:rPr lang="en-US" dirty="0">
                <a:latin typeface="Calibri"/>
                <a:cs typeface="Calibri"/>
              </a:rPr>
              <a:t> </a:t>
            </a:r>
            <a:r>
              <a:rPr lang="en-US" dirty="0" err="1">
                <a:latin typeface="Calibri"/>
                <a:cs typeface="Calibri"/>
              </a:rPr>
              <a:t>gehabt</a:t>
            </a:r>
            <a:r>
              <a:rPr lang="en-US" dirty="0">
                <a:latin typeface="Calibri"/>
                <a:cs typeface="Calibri"/>
              </a:rPr>
              <a:t>.</a:t>
            </a:r>
          </a:p>
          <a:p>
            <a:r>
              <a:rPr lang="en-US" dirty="0" err="1">
                <a:latin typeface="Calibri"/>
                <a:cs typeface="Calibri"/>
              </a:rPr>
              <a:t>Hier</a:t>
            </a:r>
            <a:r>
              <a:rPr lang="en-US" dirty="0">
                <a:latin typeface="Calibri"/>
                <a:cs typeface="Calibri"/>
              </a:rPr>
              <a:t> </a:t>
            </a:r>
            <a:r>
              <a:rPr lang="en-US" dirty="0" err="1">
                <a:latin typeface="Calibri"/>
                <a:cs typeface="Calibri"/>
              </a:rPr>
              <a:t>ging</a:t>
            </a:r>
            <a:r>
              <a:rPr lang="en-US" dirty="0">
                <a:latin typeface="Calibri"/>
                <a:cs typeface="Calibri"/>
              </a:rPr>
              <a:t> es um die </a:t>
            </a:r>
            <a:r>
              <a:rPr lang="en-US" dirty="0" err="1">
                <a:latin typeface="Calibri"/>
                <a:cs typeface="Calibri"/>
              </a:rPr>
              <a:t>Herausforderungen</a:t>
            </a:r>
            <a:r>
              <a:rPr lang="en-US" dirty="0">
                <a:latin typeface="Calibri"/>
                <a:cs typeface="Calibri"/>
              </a:rPr>
              <a:t> </a:t>
            </a:r>
            <a:r>
              <a:rPr lang="en-US" dirty="0" err="1">
                <a:latin typeface="Calibri"/>
                <a:cs typeface="Calibri"/>
              </a:rPr>
              <a:t>beim</a:t>
            </a:r>
            <a:r>
              <a:rPr lang="en-US" dirty="0">
                <a:latin typeface="Calibri"/>
                <a:cs typeface="Calibri"/>
              </a:rPr>
              <a:t> Aufbau und der </a:t>
            </a:r>
            <a:r>
              <a:rPr lang="en-US" dirty="0" err="1">
                <a:latin typeface="Calibri"/>
                <a:cs typeface="Calibri"/>
              </a:rPr>
              <a:t>Pflege</a:t>
            </a:r>
            <a:r>
              <a:rPr lang="en-US" dirty="0">
                <a:latin typeface="Calibri"/>
                <a:cs typeface="Calibri"/>
              </a:rPr>
              <a:t> </a:t>
            </a:r>
            <a:r>
              <a:rPr lang="en-US" dirty="0" err="1">
                <a:latin typeface="Calibri"/>
                <a:cs typeface="Calibri"/>
              </a:rPr>
              <a:t>dieser</a:t>
            </a:r>
            <a:r>
              <a:rPr lang="en-US" dirty="0">
                <a:latin typeface="Calibri"/>
                <a:cs typeface="Calibri"/>
              </a:rPr>
              <a:t> </a:t>
            </a:r>
            <a:r>
              <a:rPr lang="en-US" dirty="0" err="1">
                <a:latin typeface="Calibri"/>
                <a:cs typeface="Calibri"/>
              </a:rPr>
              <a:t>Statistiken</a:t>
            </a:r>
            <a:endParaRPr lang="en-US" dirty="0">
              <a:latin typeface="Calibri"/>
              <a:cs typeface="Calibri"/>
            </a:endParaRPr>
          </a:p>
          <a:p>
            <a:r>
              <a:rPr lang="en-US" dirty="0" err="1">
                <a:latin typeface="Calibri"/>
                <a:cs typeface="Calibri"/>
              </a:rPr>
              <a:t>Sowie</a:t>
            </a:r>
            <a:r>
              <a:rPr lang="en-US" dirty="0">
                <a:latin typeface="Calibri"/>
                <a:cs typeface="Calibri"/>
              </a:rPr>
              <a:t> </a:t>
            </a:r>
            <a:r>
              <a:rPr lang="en-US" dirty="0" err="1">
                <a:latin typeface="Calibri"/>
                <a:cs typeface="Calibri"/>
              </a:rPr>
              <a:t>darum</a:t>
            </a:r>
            <a:r>
              <a:rPr lang="en-US" dirty="0">
                <a:latin typeface="Calibri"/>
                <a:cs typeface="Calibri"/>
              </a:rPr>
              <a:t>, </a:t>
            </a:r>
            <a:r>
              <a:rPr lang="en-US" dirty="0" err="1">
                <a:latin typeface="Calibri"/>
                <a:cs typeface="Calibri"/>
              </a:rPr>
              <a:t>welche</a:t>
            </a:r>
            <a:r>
              <a:rPr lang="en-US" dirty="0">
                <a:latin typeface="Calibri"/>
                <a:cs typeface="Calibri"/>
              </a:rPr>
              <a:t> </a:t>
            </a:r>
            <a:r>
              <a:rPr lang="en-US" dirty="0" err="1">
                <a:latin typeface="Calibri"/>
                <a:cs typeface="Calibri"/>
              </a:rPr>
              <a:t>Informationen</a:t>
            </a:r>
            <a:r>
              <a:rPr lang="en-US" dirty="0">
                <a:latin typeface="Calibri"/>
                <a:cs typeface="Calibri"/>
              </a:rPr>
              <a:t> </a:t>
            </a:r>
            <a:r>
              <a:rPr lang="en-US" dirty="0" err="1">
                <a:latin typeface="Calibri"/>
                <a:cs typeface="Calibri"/>
              </a:rPr>
              <a:t>zu</a:t>
            </a:r>
            <a:r>
              <a:rPr lang="en-US" dirty="0">
                <a:latin typeface="Calibri"/>
                <a:cs typeface="Calibri"/>
              </a:rPr>
              <a:t> </a:t>
            </a:r>
            <a:r>
              <a:rPr lang="en-US" dirty="0" err="1">
                <a:latin typeface="Calibri"/>
                <a:cs typeface="Calibri"/>
              </a:rPr>
              <a:t>ausserfamiliär</a:t>
            </a:r>
            <a:r>
              <a:rPr lang="en-US" dirty="0">
                <a:latin typeface="Calibri"/>
                <a:cs typeface="Calibri"/>
              </a:rPr>
              <a:t> </a:t>
            </a:r>
            <a:r>
              <a:rPr lang="en-US" dirty="0" err="1">
                <a:latin typeface="Calibri"/>
                <a:cs typeface="Calibri"/>
              </a:rPr>
              <a:t>untergebrachten</a:t>
            </a:r>
            <a:r>
              <a:rPr lang="en-US" dirty="0">
                <a:latin typeface="Calibri"/>
                <a:cs typeface="Calibri"/>
              </a:rPr>
              <a:t> </a:t>
            </a:r>
            <a:r>
              <a:rPr lang="en-US" dirty="0" err="1">
                <a:latin typeface="Calibri"/>
                <a:cs typeface="Calibri"/>
              </a:rPr>
              <a:t>Kindern</a:t>
            </a:r>
            <a:r>
              <a:rPr lang="en-US" dirty="0">
                <a:latin typeface="Calibri"/>
                <a:cs typeface="Calibri"/>
              </a:rPr>
              <a:t> </a:t>
            </a:r>
            <a:r>
              <a:rPr lang="en-US" dirty="0" err="1">
                <a:latin typeface="Calibri"/>
                <a:cs typeface="Calibri"/>
              </a:rPr>
              <a:t>vorliegen</a:t>
            </a:r>
            <a:r>
              <a:rPr lang="en-US" dirty="0">
                <a:latin typeface="Calibri"/>
                <a:cs typeface="Calibri"/>
              </a:rPr>
              <a:t> und </a:t>
            </a:r>
            <a:r>
              <a:rPr lang="en-US" dirty="0" err="1">
                <a:latin typeface="Calibri"/>
                <a:cs typeface="Calibri"/>
              </a:rPr>
              <a:t>wie</a:t>
            </a:r>
            <a:r>
              <a:rPr lang="en-US" dirty="0">
                <a:latin typeface="Calibri"/>
                <a:cs typeface="Calibri"/>
              </a:rPr>
              <a:t> </a:t>
            </a:r>
            <a:r>
              <a:rPr lang="en-US" dirty="0" err="1">
                <a:latin typeface="Calibri"/>
                <a:cs typeface="Calibri"/>
              </a:rPr>
              <a:t>diese</a:t>
            </a:r>
            <a:r>
              <a:rPr lang="en-US" dirty="0">
                <a:latin typeface="Calibri"/>
                <a:cs typeface="Calibri"/>
              </a:rPr>
              <a:t> </a:t>
            </a:r>
            <a:r>
              <a:rPr lang="en-US" dirty="0" err="1">
                <a:latin typeface="Calibri"/>
                <a:cs typeface="Calibri"/>
              </a:rPr>
              <a:t>verwendet</a:t>
            </a:r>
            <a:r>
              <a:rPr lang="en-US" dirty="0">
                <a:latin typeface="Calibri"/>
                <a:cs typeface="Calibri"/>
              </a:rPr>
              <a:t> </a:t>
            </a:r>
            <a:r>
              <a:rPr lang="en-US" dirty="0" err="1">
                <a:latin typeface="Calibri"/>
                <a:cs typeface="Calibri"/>
              </a:rPr>
              <a:t>werden</a:t>
            </a:r>
            <a:r>
              <a:rPr lang="en-US" dirty="0">
                <a:latin typeface="Calibri"/>
                <a:cs typeface="Calibri"/>
              </a:rPr>
              <a:t> </a:t>
            </a:r>
            <a:r>
              <a:rPr lang="en-US" dirty="0" err="1">
                <a:latin typeface="Calibri"/>
                <a:cs typeface="Calibri"/>
              </a:rPr>
              <a:t>könnten</a:t>
            </a:r>
            <a:r>
              <a:rPr lang="en-US" dirty="0">
                <a:latin typeface="Calibri"/>
                <a:cs typeface="Calibri"/>
              </a:rPr>
              <a:t>.</a:t>
            </a:r>
          </a:p>
          <a:p>
            <a:r>
              <a:rPr lang="en-US" dirty="0" err="1">
                <a:latin typeface="Calibri"/>
                <a:cs typeface="Calibri"/>
              </a:rPr>
              <a:t>Diese</a:t>
            </a:r>
            <a:r>
              <a:rPr lang="en-US" dirty="0">
                <a:latin typeface="Calibri"/>
                <a:cs typeface="Calibri"/>
              </a:rPr>
              <a:t> Interviews </a:t>
            </a:r>
            <a:r>
              <a:rPr lang="en-US" dirty="0" err="1">
                <a:latin typeface="Calibri"/>
                <a:cs typeface="Calibri"/>
              </a:rPr>
              <a:t>waren</a:t>
            </a:r>
            <a:r>
              <a:rPr lang="en-US" dirty="0">
                <a:latin typeface="Calibri"/>
                <a:cs typeface="Calibri"/>
              </a:rPr>
              <a:t> </a:t>
            </a:r>
            <a:r>
              <a:rPr lang="en-US" dirty="0" err="1">
                <a:latin typeface="Calibri"/>
                <a:cs typeface="Calibri"/>
              </a:rPr>
              <a:t>sehr</a:t>
            </a:r>
            <a:r>
              <a:rPr lang="en-US" dirty="0">
                <a:latin typeface="Calibri"/>
                <a:cs typeface="Calibri"/>
              </a:rPr>
              <a:t> </a:t>
            </a:r>
            <a:r>
              <a:rPr lang="en-US" dirty="0" err="1">
                <a:latin typeface="Calibri"/>
                <a:cs typeface="Calibri"/>
              </a:rPr>
              <a:t>wertvoll</a:t>
            </a:r>
            <a:r>
              <a:rPr lang="en-US" dirty="0">
                <a:latin typeface="Calibri"/>
                <a:cs typeface="Calibri"/>
              </a:rPr>
              <a:t>, </a:t>
            </a:r>
            <a:r>
              <a:rPr lang="en-US" dirty="0" err="1">
                <a:latin typeface="Calibri"/>
                <a:cs typeface="Calibri"/>
              </a:rPr>
              <a:t>weil</a:t>
            </a:r>
            <a:r>
              <a:rPr lang="en-US" dirty="0">
                <a:latin typeface="Calibri"/>
                <a:cs typeface="Calibri"/>
              </a:rPr>
              <a:t> </a:t>
            </a:r>
            <a:r>
              <a:rPr lang="en-US" dirty="0" err="1">
                <a:latin typeface="Calibri"/>
                <a:cs typeface="Calibri"/>
              </a:rPr>
              <a:t>sie</a:t>
            </a:r>
            <a:r>
              <a:rPr lang="en-US" dirty="0">
                <a:latin typeface="Calibri"/>
                <a:cs typeface="Calibri"/>
              </a:rPr>
              <a:t> </a:t>
            </a:r>
            <a:r>
              <a:rPr lang="en-US" dirty="0" err="1">
                <a:latin typeface="Calibri"/>
                <a:cs typeface="Calibri"/>
              </a:rPr>
              <a:t>aufzeigen</a:t>
            </a:r>
            <a:r>
              <a:rPr lang="en-US" dirty="0">
                <a:latin typeface="Calibri"/>
                <a:cs typeface="Calibri"/>
              </a:rPr>
              <a:t>, </a:t>
            </a:r>
            <a:r>
              <a:rPr lang="en-US" dirty="0" err="1">
                <a:latin typeface="Calibri"/>
                <a:cs typeface="Calibri"/>
              </a:rPr>
              <a:t>wie</a:t>
            </a:r>
            <a:r>
              <a:rPr lang="en-US" dirty="0">
                <a:latin typeface="Calibri"/>
                <a:cs typeface="Calibri"/>
              </a:rPr>
              <a:t> das </a:t>
            </a:r>
            <a:r>
              <a:rPr lang="en-US" dirty="0" err="1">
                <a:latin typeface="Calibri"/>
                <a:cs typeface="Calibri"/>
              </a:rPr>
              <a:t>Ziel</a:t>
            </a:r>
            <a:r>
              <a:rPr lang="en-US" dirty="0">
                <a:latin typeface="Calibri"/>
                <a:cs typeface="Calibri"/>
              </a:rPr>
              <a:t> des </a:t>
            </a:r>
            <a:r>
              <a:rPr lang="en-US" dirty="0" err="1">
                <a:latin typeface="Calibri"/>
                <a:cs typeface="Calibri"/>
              </a:rPr>
              <a:t>Aufbaus</a:t>
            </a:r>
            <a:r>
              <a:rPr lang="en-US" dirty="0">
                <a:latin typeface="Calibri"/>
                <a:cs typeface="Calibri"/>
              </a:rPr>
              <a:t> </a:t>
            </a:r>
            <a:r>
              <a:rPr lang="en-US" dirty="0" err="1">
                <a:latin typeface="Calibri"/>
                <a:cs typeface="Calibri"/>
              </a:rPr>
              <a:t>einer</a:t>
            </a:r>
            <a:r>
              <a:rPr lang="en-US" dirty="0">
                <a:latin typeface="Calibri"/>
                <a:cs typeface="Calibri"/>
              </a:rPr>
              <a:t> NATIONALEN STATISTIK </a:t>
            </a:r>
            <a:r>
              <a:rPr lang="en-US" dirty="0" err="1">
                <a:latin typeface="Calibri"/>
                <a:cs typeface="Calibri"/>
              </a:rPr>
              <a:t>möglichst</a:t>
            </a:r>
            <a:r>
              <a:rPr lang="en-US" dirty="0">
                <a:latin typeface="Calibri"/>
                <a:cs typeface="Calibri"/>
              </a:rPr>
              <a:t> </a:t>
            </a:r>
            <a:r>
              <a:rPr lang="en-US" dirty="0" err="1">
                <a:latin typeface="Calibri"/>
                <a:cs typeface="Calibri"/>
              </a:rPr>
              <a:t>effizient</a:t>
            </a:r>
            <a:r>
              <a:rPr lang="en-US" dirty="0">
                <a:latin typeface="Calibri"/>
                <a:cs typeface="Calibri"/>
              </a:rPr>
              <a:t> </a:t>
            </a:r>
            <a:r>
              <a:rPr lang="en-US" dirty="0" err="1">
                <a:latin typeface="Calibri"/>
                <a:cs typeface="Calibri"/>
              </a:rPr>
              <a:t>erreichet</a:t>
            </a:r>
            <a:r>
              <a:rPr lang="en-US" dirty="0">
                <a:latin typeface="Calibri"/>
                <a:cs typeface="Calibri"/>
              </a:rPr>
              <a:t> </a:t>
            </a:r>
            <a:r>
              <a:rPr lang="en-US" dirty="0" err="1">
                <a:latin typeface="Calibri"/>
                <a:cs typeface="Calibri"/>
              </a:rPr>
              <a:t>werden</a:t>
            </a:r>
            <a:r>
              <a:rPr lang="en-US" dirty="0">
                <a:latin typeface="Calibri"/>
                <a:cs typeface="Calibri"/>
              </a:rPr>
              <a:t> </a:t>
            </a:r>
            <a:r>
              <a:rPr lang="en-US" dirty="0" err="1">
                <a:latin typeface="Calibri"/>
                <a:cs typeface="Calibri"/>
              </a:rPr>
              <a:t>kann</a:t>
            </a:r>
            <a:r>
              <a:rPr lang="en-US" dirty="0">
                <a:latin typeface="Calibri"/>
                <a:cs typeface="Calibri"/>
              </a:rPr>
              <a:t>.</a:t>
            </a:r>
          </a:p>
          <a:p>
            <a:endParaRPr lang="en-US" dirty="0">
              <a:latin typeface="Calibri"/>
              <a:cs typeface="Calibri"/>
            </a:endParaRPr>
          </a:p>
          <a:p>
            <a:r>
              <a:rPr lang="en-US" dirty="0" err="1">
                <a:latin typeface="Calibri"/>
                <a:cs typeface="Calibri"/>
              </a:rPr>
              <a:t>Statistik</a:t>
            </a:r>
            <a:r>
              <a:rPr lang="en-US" dirty="0">
                <a:latin typeface="Calibri"/>
                <a:cs typeface="Calibri"/>
              </a:rPr>
              <a:t> der </a:t>
            </a:r>
            <a:r>
              <a:rPr lang="en-US" dirty="0" err="1">
                <a:latin typeface="Calibri"/>
                <a:cs typeface="Calibri"/>
              </a:rPr>
              <a:t>Lernenden</a:t>
            </a:r>
            <a:r>
              <a:rPr lang="en-US" dirty="0">
                <a:latin typeface="Calibri"/>
                <a:cs typeface="Calibri"/>
              </a:rPr>
              <a:t> -&gt; </a:t>
            </a:r>
            <a:r>
              <a:rPr lang="en-US" dirty="0" err="1">
                <a:latin typeface="Calibri"/>
                <a:cs typeface="Calibri"/>
              </a:rPr>
              <a:t>Statistik</a:t>
            </a:r>
            <a:r>
              <a:rPr lang="en-US" dirty="0">
                <a:latin typeface="Calibri"/>
                <a:cs typeface="Calibri"/>
              </a:rPr>
              <a:t> der </a:t>
            </a:r>
            <a:r>
              <a:rPr lang="en-US" dirty="0" err="1">
                <a:latin typeface="Calibri"/>
                <a:cs typeface="Calibri"/>
              </a:rPr>
              <a:t>Sonderpädagogik</a:t>
            </a:r>
            <a:endParaRPr lang="en-US" dirty="0">
              <a:latin typeface="Calibri"/>
              <a:cs typeface="Calibri"/>
            </a:endParaRPr>
          </a:p>
          <a:p>
            <a:endParaRPr lang="en-US" dirty="0">
              <a:latin typeface="Calibri"/>
              <a:cs typeface="Calibri"/>
            </a:endParaRPr>
          </a:p>
          <a:p>
            <a:endParaRPr lang="en-US" dirty="0">
              <a:latin typeface="Calibri"/>
              <a:cs typeface="Calibri"/>
            </a:endParaRPr>
          </a:p>
          <a:p>
            <a:endParaRPr lang="en-US" dirty="0">
              <a:latin typeface="Calibri"/>
              <a:cs typeface="Calibri"/>
            </a:endParaRPr>
          </a:p>
        </p:txBody>
      </p:sp>
      <p:sp>
        <p:nvSpPr>
          <p:cNvPr id="4" name="Foliennummernplatzhalter 3"/>
          <p:cNvSpPr>
            <a:spLocks noGrp="1"/>
          </p:cNvSpPr>
          <p:nvPr>
            <p:ph type="sldNum" sz="quarter" idx="5"/>
          </p:nvPr>
        </p:nvSpPr>
        <p:spPr/>
        <p:txBody>
          <a:bodyPr/>
          <a:lstStyle/>
          <a:p>
            <a:fld id="{058061DB-DF71-4765-99A4-14E22DF63CCF}" type="slidenum">
              <a:rPr lang="de-CH"/>
              <a:t>23</a:t>
            </a:fld>
            <a:endParaRPr lang="de-CH"/>
          </a:p>
        </p:txBody>
      </p:sp>
    </p:spTree>
    <p:extLst>
      <p:ext uri="{BB962C8B-B14F-4D97-AF65-F5344CB8AC3E}">
        <p14:creationId xmlns:p14="http://schemas.microsoft.com/office/powerpoint/2010/main" val="1624153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24</a:t>
            </a:fld>
            <a:endParaRPr lang="de-CH" altLang="de-DE" dirty="0"/>
          </a:p>
        </p:txBody>
      </p:sp>
    </p:spTree>
    <p:extLst>
      <p:ext uri="{BB962C8B-B14F-4D97-AF65-F5344CB8AC3E}">
        <p14:creationId xmlns:p14="http://schemas.microsoft.com/office/powerpoint/2010/main" val="2846231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25</a:t>
            </a:fld>
            <a:endParaRPr lang="de-CH" altLang="de-DE" dirty="0"/>
          </a:p>
        </p:txBody>
      </p:sp>
    </p:spTree>
    <p:extLst>
      <p:ext uri="{BB962C8B-B14F-4D97-AF65-F5344CB8AC3E}">
        <p14:creationId xmlns:p14="http://schemas.microsoft.com/office/powerpoint/2010/main" val="3166435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26</a:t>
            </a:fld>
            <a:endParaRPr lang="de-CH" altLang="de-DE" dirty="0"/>
          </a:p>
        </p:txBody>
      </p:sp>
    </p:spTree>
    <p:extLst>
      <p:ext uri="{BB962C8B-B14F-4D97-AF65-F5344CB8AC3E}">
        <p14:creationId xmlns:p14="http://schemas.microsoft.com/office/powerpoint/2010/main" val="3206461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27</a:t>
            </a:fld>
            <a:endParaRPr lang="de-CH" altLang="de-DE" dirty="0"/>
          </a:p>
        </p:txBody>
      </p:sp>
    </p:spTree>
    <p:extLst>
      <p:ext uri="{BB962C8B-B14F-4D97-AF65-F5344CB8AC3E}">
        <p14:creationId xmlns:p14="http://schemas.microsoft.com/office/powerpoint/2010/main" val="1729078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28</a:t>
            </a:fld>
            <a:endParaRPr lang="de-CH" altLang="de-DE" dirty="0"/>
          </a:p>
        </p:txBody>
      </p:sp>
    </p:spTree>
    <p:extLst>
      <p:ext uri="{BB962C8B-B14F-4D97-AF65-F5344CB8AC3E}">
        <p14:creationId xmlns:p14="http://schemas.microsoft.com/office/powerpoint/2010/main" val="3115407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latin typeface="Calibri"/>
                <a:cs typeface="Calibri"/>
              </a:rPr>
              <a:t>Interview </a:t>
            </a:r>
            <a:r>
              <a:rPr lang="en-US" dirty="0" err="1">
                <a:latin typeface="Calibri"/>
                <a:cs typeface="Calibri"/>
              </a:rPr>
              <a:t>mit</a:t>
            </a:r>
            <a:r>
              <a:rPr lang="en-US" dirty="0">
                <a:latin typeface="Calibri"/>
                <a:cs typeface="Calibri"/>
              </a:rPr>
              <a:t> der </a:t>
            </a:r>
            <a:r>
              <a:rPr lang="en-US" dirty="0" err="1">
                <a:latin typeface="Calibri"/>
                <a:cs typeface="Calibri"/>
              </a:rPr>
              <a:t>Deutschen</a:t>
            </a:r>
            <a:r>
              <a:rPr lang="en-US" dirty="0">
                <a:latin typeface="Calibri"/>
                <a:cs typeface="Calibri"/>
              </a:rPr>
              <a:t> Kinder- und </a:t>
            </a:r>
            <a:r>
              <a:rPr lang="en-US" dirty="0" err="1">
                <a:latin typeface="Calibri"/>
                <a:cs typeface="Calibri"/>
              </a:rPr>
              <a:t>Jugendhilfestatistik</a:t>
            </a:r>
            <a:endParaRPr lang="en-US" dirty="0">
              <a:latin typeface="Calibri"/>
              <a:cs typeface="Calibri"/>
            </a:endParaRPr>
          </a:p>
          <a:p>
            <a:r>
              <a:rPr lang="en-US" dirty="0" err="1">
                <a:latin typeface="Calibri"/>
                <a:cs typeface="Calibri"/>
              </a:rPr>
              <a:t>Treffen</a:t>
            </a:r>
            <a:r>
              <a:rPr lang="en-US" dirty="0">
                <a:latin typeface="Calibri"/>
                <a:cs typeface="Calibri"/>
              </a:rPr>
              <a:t> 4.9: </a:t>
            </a:r>
            <a:r>
              <a:rPr lang="en-US" dirty="0" err="1">
                <a:latin typeface="Calibri"/>
                <a:cs typeface="Calibri"/>
              </a:rPr>
              <a:t>Sitzung</a:t>
            </a:r>
            <a:r>
              <a:rPr lang="en-US" dirty="0">
                <a:latin typeface="Calibri"/>
                <a:cs typeface="Calibri"/>
              </a:rPr>
              <a:t> </a:t>
            </a:r>
            <a:r>
              <a:rPr lang="en-US" dirty="0" err="1">
                <a:latin typeface="Calibri"/>
                <a:cs typeface="Calibri"/>
              </a:rPr>
              <a:t>mit</a:t>
            </a:r>
            <a:r>
              <a:rPr lang="en-US" dirty="0">
                <a:latin typeface="Calibri"/>
                <a:cs typeface="Calibri"/>
              </a:rPr>
              <a:t> der </a:t>
            </a:r>
            <a:r>
              <a:rPr lang="en-US" dirty="0" err="1">
                <a:latin typeface="Calibri"/>
                <a:cs typeface="Calibri"/>
              </a:rPr>
              <a:t>Begleitgruppe</a:t>
            </a:r>
            <a:r>
              <a:rPr lang="en-US" dirty="0">
                <a:latin typeface="Calibri"/>
                <a:cs typeface="Calibri"/>
              </a:rPr>
              <a:t> für die </a:t>
            </a:r>
            <a:r>
              <a:rPr lang="en-US" dirty="0" err="1">
                <a:latin typeface="Calibri"/>
                <a:cs typeface="Calibri"/>
              </a:rPr>
              <a:t>Besprechung</a:t>
            </a:r>
            <a:r>
              <a:rPr lang="en-US" dirty="0">
                <a:latin typeface="Calibri"/>
                <a:cs typeface="Calibri"/>
              </a:rPr>
              <a:t> des </a:t>
            </a:r>
            <a:r>
              <a:rPr lang="en-US" dirty="0" err="1">
                <a:latin typeface="Calibri"/>
                <a:cs typeface="Calibri"/>
              </a:rPr>
              <a:t>Zwischenberichts</a:t>
            </a:r>
            <a:endParaRPr lang="en-US" dirty="0">
              <a:latin typeface="Calibri"/>
              <a:cs typeface="Calibri"/>
            </a:endParaRPr>
          </a:p>
          <a:p>
            <a:r>
              <a:rPr lang="en-US" dirty="0" err="1">
                <a:latin typeface="Calibri"/>
                <a:cs typeface="Calibri"/>
              </a:rPr>
              <a:t>Treffen</a:t>
            </a:r>
            <a:r>
              <a:rPr lang="en-US" dirty="0">
                <a:latin typeface="Calibri"/>
                <a:cs typeface="Calibri"/>
              </a:rPr>
              <a:t> 19:10: </a:t>
            </a:r>
            <a:r>
              <a:rPr lang="en-US" dirty="0" err="1">
                <a:latin typeface="Calibri"/>
                <a:cs typeface="Calibri"/>
              </a:rPr>
              <a:t>Sitzung</a:t>
            </a:r>
            <a:r>
              <a:rPr lang="en-US" dirty="0">
                <a:latin typeface="Calibri"/>
                <a:cs typeface="Calibri"/>
              </a:rPr>
              <a:t> </a:t>
            </a:r>
            <a:r>
              <a:rPr lang="en-US" dirty="0" err="1">
                <a:latin typeface="Calibri"/>
                <a:cs typeface="Calibri"/>
              </a:rPr>
              <a:t>mit</a:t>
            </a:r>
            <a:r>
              <a:rPr lang="en-US" dirty="0">
                <a:latin typeface="Calibri"/>
                <a:cs typeface="Calibri"/>
              </a:rPr>
              <a:t> der </a:t>
            </a:r>
            <a:r>
              <a:rPr lang="en-US" dirty="0" err="1">
                <a:latin typeface="Calibri"/>
                <a:cs typeface="Calibri"/>
              </a:rPr>
              <a:t>Begleitgruippe</a:t>
            </a:r>
            <a:r>
              <a:rPr lang="en-US" dirty="0">
                <a:latin typeface="Calibri"/>
                <a:cs typeface="Calibri"/>
              </a:rPr>
              <a:t> für </a:t>
            </a:r>
            <a:r>
              <a:rPr lang="en-US" dirty="0" err="1">
                <a:latin typeface="Calibri"/>
                <a:cs typeface="Calibri"/>
              </a:rPr>
              <a:t>Rückmeldungen</a:t>
            </a:r>
            <a:r>
              <a:rPr lang="en-US" dirty="0">
                <a:latin typeface="Calibri"/>
                <a:cs typeface="Calibri"/>
              </a:rPr>
              <a:t> </a:t>
            </a:r>
            <a:r>
              <a:rPr lang="en-US" dirty="0" err="1">
                <a:latin typeface="Calibri"/>
                <a:cs typeface="Calibri"/>
              </a:rPr>
              <a:t>zu</a:t>
            </a:r>
            <a:r>
              <a:rPr lang="en-US" dirty="0">
                <a:latin typeface="Calibri"/>
                <a:cs typeface="Calibri"/>
              </a:rPr>
              <a:t> den </a:t>
            </a:r>
            <a:r>
              <a:rPr lang="en-US" dirty="0" err="1">
                <a:latin typeface="Calibri"/>
                <a:cs typeface="Calibri"/>
              </a:rPr>
              <a:t>Variante</a:t>
            </a:r>
            <a:endParaRPr lang="en-US" dirty="0">
              <a:latin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8061DB-DF71-4765-99A4-14E22DF63CCF}" type="slidenum">
              <a:rPr kumimoji="0" lang="de-CH" sz="1200" b="0" i="0" u="none" strike="noStrike" kern="1200" cap="none" spc="0" normalizeH="0" baseline="0" noProof="0">
                <a:ln>
                  <a:noFill/>
                </a:ln>
                <a:solidFill>
                  <a:srgbClr val="000000"/>
                </a:solidFill>
                <a:effectLst/>
                <a:uLnTx/>
                <a:uFillTx/>
                <a:latin typeface="Arial" charset="0"/>
                <a:ea typeface="+mn-ea"/>
                <a:cs typeface="+mn-cs"/>
              </a:rPr>
              <a:t>29</a:t>
            </a:fld>
            <a:endParaRPr kumimoji="0" lang="de-CH"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786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3</a:t>
            </a:fld>
            <a:endParaRPr lang="de-CH" altLang="de-DE" dirty="0"/>
          </a:p>
        </p:txBody>
      </p:sp>
    </p:spTree>
    <p:extLst>
      <p:ext uri="{BB962C8B-B14F-4D97-AF65-F5344CB8AC3E}">
        <p14:creationId xmlns:p14="http://schemas.microsoft.com/office/powerpoint/2010/main" val="1899921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30</a:t>
            </a:fld>
            <a:endParaRPr lang="de-CH" altLang="de-DE" dirty="0"/>
          </a:p>
        </p:txBody>
      </p:sp>
    </p:spTree>
    <p:extLst>
      <p:ext uri="{BB962C8B-B14F-4D97-AF65-F5344CB8AC3E}">
        <p14:creationId xmlns:p14="http://schemas.microsoft.com/office/powerpoint/2010/main" val="121353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4</a:t>
            </a:fld>
            <a:endParaRPr lang="de-CH" altLang="de-DE" dirty="0"/>
          </a:p>
        </p:txBody>
      </p:sp>
    </p:spTree>
    <p:extLst>
      <p:ext uri="{BB962C8B-B14F-4D97-AF65-F5344CB8AC3E}">
        <p14:creationId xmlns:p14="http://schemas.microsoft.com/office/powerpoint/2010/main" val="263276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5</a:t>
            </a:fld>
            <a:endParaRPr lang="de-CH" altLang="de-DE" dirty="0"/>
          </a:p>
        </p:txBody>
      </p:sp>
    </p:spTree>
    <p:extLst>
      <p:ext uri="{BB962C8B-B14F-4D97-AF65-F5344CB8AC3E}">
        <p14:creationId xmlns:p14="http://schemas.microsoft.com/office/powerpoint/2010/main" val="412598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6</a:t>
            </a:fld>
            <a:endParaRPr lang="de-CH" altLang="de-DE" dirty="0"/>
          </a:p>
        </p:txBody>
      </p:sp>
    </p:spTree>
    <p:extLst>
      <p:ext uri="{BB962C8B-B14F-4D97-AF65-F5344CB8AC3E}">
        <p14:creationId xmlns:p14="http://schemas.microsoft.com/office/powerpoint/2010/main" val="416658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7</a:t>
            </a:fld>
            <a:endParaRPr lang="de-CH" altLang="de-DE" dirty="0"/>
          </a:p>
        </p:txBody>
      </p:sp>
    </p:spTree>
    <p:extLst>
      <p:ext uri="{BB962C8B-B14F-4D97-AF65-F5344CB8AC3E}">
        <p14:creationId xmlns:p14="http://schemas.microsoft.com/office/powerpoint/2010/main" val="371294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8</a:t>
            </a:fld>
            <a:endParaRPr lang="de-CH" altLang="de-DE" dirty="0"/>
          </a:p>
        </p:txBody>
      </p:sp>
    </p:spTree>
    <p:extLst>
      <p:ext uri="{BB962C8B-B14F-4D97-AF65-F5344CB8AC3E}">
        <p14:creationId xmlns:p14="http://schemas.microsoft.com/office/powerpoint/2010/main" val="83238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0D30186-9B63-4EFC-A982-300C1DC527AE}" type="slidenum">
              <a:rPr lang="de-CH" altLang="de-DE" smtClean="0"/>
              <a:t>9</a:t>
            </a:fld>
            <a:endParaRPr lang="de-CH" altLang="de-DE" dirty="0"/>
          </a:p>
        </p:txBody>
      </p:sp>
    </p:spTree>
    <p:extLst>
      <p:ext uri="{BB962C8B-B14F-4D97-AF65-F5344CB8AC3E}">
        <p14:creationId xmlns:p14="http://schemas.microsoft.com/office/powerpoint/2010/main" val="36683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Logo" descr="Logo_c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575" y="358775"/>
            <a:ext cx="19970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mt_Org"/>
          <p:cNvSpPr txBox="1">
            <a:spLocks noChangeArrowheads="1"/>
          </p:cNvSpPr>
          <p:nvPr/>
        </p:nvSpPr>
        <p:spPr bwMode="auto">
          <a:xfrm>
            <a:off x="4476750" y="315913"/>
            <a:ext cx="42910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defRPr/>
            </a:pPr>
            <a:r>
              <a:rPr lang="de-CH" altLang="de-DE" sz="800" dirty="0">
                <a:solidFill>
                  <a:srgbClr val="000000"/>
                </a:solidFill>
              </a:rPr>
              <a:t>Eidgenössisches Justiz- und Polizeidepartement EJPD</a:t>
            </a:r>
          </a:p>
          <a:p>
            <a:pPr eaLnBrk="1" hangingPunct="1">
              <a:lnSpc>
                <a:spcPct val="105000"/>
              </a:lnSpc>
              <a:defRPr/>
            </a:pPr>
            <a:r>
              <a:rPr lang="de-CH" altLang="de-DE" sz="800" b="1" dirty="0">
                <a:solidFill>
                  <a:srgbClr val="000000"/>
                </a:solidFill>
              </a:rPr>
              <a:t>Bundesamt für Justiz BJ</a:t>
            </a:r>
          </a:p>
          <a:p>
            <a:pPr eaLnBrk="1" hangingPunct="1">
              <a:lnSpc>
                <a:spcPct val="105000"/>
              </a:lnSpc>
              <a:defRPr/>
            </a:pPr>
            <a:r>
              <a:rPr lang="de-CH" altLang="de-DE" sz="800" dirty="0">
                <a:solidFill>
                  <a:srgbClr val="000000"/>
                </a:solidFill>
              </a:rPr>
              <a:t>Direktionsbereich Strafrecht</a:t>
            </a:r>
          </a:p>
          <a:p>
            <a:pPr eaLnBrk="1" hangingPunct="1">
              <a:lnSpc>
                <a:spcPct val="105000"/>
              </a:lnSpc>
              <a:defRPr/>
            </a:pPr>
            <a:r>
              <a:rPr lang="de-CH" altLang="de-DE" sz="800" dirty="0">
                <a:solidFill>
                  <a:srgbClr val="000000"/>
                </a:solidFill>
              </a:rPr>
              <a:t>Fachbereich Straf- und Massnahmenvollzug</a:t>
            </a:r>
          </a:p>
        </p:txBody>
      </p:sp>
      <p:sp>
        <p:nvSpPr>
          <p:cNvPr id="4105" name="Titel"/>
          <p:cNvSpPr>
            <a:spLocks noGrp="1" noChangeArrowheads="1"/>
          </p:cNvSpPr>
          <p:nvPr>
            <p:ph type="ctrTitle"/>
          </p:nvPr>
        </p:nvSpPr>
        <p:spPr>
          <a:xfrm>
            <a:off x="1187450" y="2266950"/>
            <a:ext cx="7558088" cy="2357438"/>
          </a:xfrm>
        </p:spPr>
        <p:txBody>
          <a:bodyPr anchor="ctr"/>
          <a:lstStyle>
            <a:lvl1pPr>
              <a:defRPr sz="5200"/>
            </a:lvl1pPr>
          </a:lstStyle>
          <a:p>
            <a:r>
              <a:rPr lang="de-CH" altLang="en-US"/>
              <a:t>Titelmasterformat durch Klicken bearbeiten</a:t>
            </a:r>
          </a:p>
        </p:txBody>
      </p:sp>
      <p:sp>
        <p:nvSpPr>
          <p:cNvPr id="4106" name="Untertitel"/>
          <p:cNvSpPr>
            <a:spLocks noGrp="1" noChangeArrowheads="1"/>
          </p:cNvSpPr>
          <p:nvPr>
            <p:ph type="subTitle" idx="1"/>
          </p:nvPr>
        </p:nvSpPr>
        <p:spPr>
          <a:xfrm>
            <a:off x="1187450" y="5156200"/>
            <a:ext cx="7558088" cy="619125"/>
          </a:xfrm>
        </p:spPr>
        <p:txBody>
          <a:bodyPr/>
          <a:lstStyle>
            <a:lvl1pPr marL="0" indent="0">
              <a:buFontTx/>
              <a:buNone/>
              <a:defRPr sz="3200"/>
            </a:lvl1pPr>
          </a:lstStyle>
          <a:p>
            <a:r>
              <a:rPr lang="de-CH" altLang="en-US"/>
              <a:t>Formatvorlage des Untertitelmasters durch Klicken bearbeiten</a:t>
            </a:r>
          </a:p>
        </p:txBody>
      </p:sp>
    </p:spTree>
    <p:extLst>
      <p:ext uri="{BB962C8B-B14F-4D97-AF65-F5344CB8AC3E}">
        <p14:creationId xmlns:p14="http://schemas.microsoft.com/office/powerpoint/2010/main" val="234329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ußzeilenplatzhalter 4"/>
          <p:cNvSpPr>
            <a:spLocks noGrp="1"/>
          </p:cNvSpPr>
          <p:nvPr>
            <p:ph type="ftr" sz="quarter" idx="10"/>
          </p:nvPr>
        </p:nvSpPr>
        <p:spPr/>
        <p:txBody>
          <a:bodyPr/>
          <a:lstStyle>
            <a:lvl1pPr>
              <a:defRPr b="0" smtClean="0"/>
            </a:lvl1pPr>
          </a:lstStyle>
          <a:p>
            <a:pPr>
              <a:defRPr/>
            </a:pPr>
            <a:endParaRPr lang="de-CH"/>
          </a:p>
        </p:txBody>
      </p:sp>
      <p:sp>
        <p:nvSpPr>
          <p:cNvPr id="6" name="Foliennummernplatzhalter 5"/>
          <p:cNvSpPr>
            <a:spLocks noGrp="1"/>
          </p:cNvSpPr>
          <p:nvPr>
            <p:ph type="sldNum" sz="quarter" idx="11"/>
          </p:nvPr>
        </p:nvSpPr>
        <p:spPr/>
        <p:txBody>
          <a:bodyPr/>
          <a:lstStyle>
            <a:lvl1pPr>
              <a:defRPr/>
            </a:lvl1pPr>
          </a:lstStyle>
          <a:p>
            <a:pPr>
              <a:defRPr/>
            </a:pPr>
            <a:fld id="{B082726A-6997-49D3-BE68-4CF4A9F99C96}" type="slidenum">
              <a:rPr lang="de-CH" altLang="de-DE"/>
              <a:pPr>
                <a:defRPr/>
              </a:pPr>
              <a:t>‹N°›</a:t>
            </a:fld>
            <a:endParaRPr lang="de-CH" altLang="de-DE" dirty="0"/>
          </a:p>
        </p:txBody>
      </p:sp>
    </p:spTree>
    <p:extLst>
      <p:ext uri="{BB962C8B-B14F-4D97-AF65-F5344CB8AC3E}">
        <p14:creationId xmlns:p14="http://schemas.microsoft.com/office/powerpoint/2010/main" val="318097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Fußzeilenplatzhalter 4"/>
          <p:cNvSpPr>
            <a:spLocks noGrp="1"/>
          </p:cNvSpPr>
          <p:nvPr>
            <p:ph type="ftr" sz="quarter" idx="10"/>
          </p:nvPr>
        </p:nvSpPr>
        <p:spPr/>
        <p:txBody>
          <a:bodyPr/>
          <a:lstStyle>
            <a:lvl1pPr>
              <a:defRPr b="0" smtClean="0"/>
            </a:lvl1pPr>
          </a:lstStyle>
          <a:p>
            <a:pPr>
              <a:defRPr/>
            </a:pPr>
            <a:endParaRPr lang="de-CH"/>
          </a:p>
        </p:txBody>
      </p:sp>
      <p:sp>
        <p:nvSpPr>
          <p:cNvPr id="6" name="Foliennummernplatzhalter 5"/>
          <p:cNvSpPr>
            <a:spLocks noGrp="1"/>
          </p:cNvSpPr>
          <p:nvPr>
            <p:ph type="sldNum" sz="quarter" idx="11"/>
          </p:nvPr>
        </p:nvSpPr>
        <p:spPr/>
        <p:txBody>
          <a:bodyPr/>
          <a:lstStyle>
            <a:lvl1pPr>
              <a:defRPr/>
            </a:lvl1pPr>
          </a:lstStyle>
          <a:p>
            <a:pPr>
              <a:defRPr/>
            </a:pPr>
            <a:fld id="{50466756-3367-47F6-A1E7-4D4D74934053}" type="slidenum">
              <a:rPr lang="de-CH" altLang="de-DE"/>
              <a:pPr>
                <a:defRPr/>
              </a:pPr>
              <a:t>‹N°›</a:t>
            </a:fld>
            <a:endParaRPr lang="de-CH" altLang="de-DE" dirty="0"/>
          </a:p>
        </p:txBody>
      </p:sp>
    </p:spTree>
    <p:extLst>
      <p:ext uri="{BB962C8B-B14F-4D97-AF65-F5344CB8AC3E}">
        <p14:creationId xmlns:p14="http://schemas.microsoft.com/office/powerpoint/2010/main" val="91703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ußzeilenplatzhalter 3"/>
          <p:cNvSpPr>
            <a:spLocks noGrp="1"/>
          </p:cNvSpPr>
          <p:nvPr>
            <p:ph type="ftr" sz="quarter" idx="10"/>
          </p:nvPr>
        </p:nvSpPr>
        <p:spPr/>
        <p:txBody>
          <a:bodyPr/>
          <a:lstStyle>
            <a:lvl1pPr>
              <a:defRPr b="0" smtClean="0"/>
            </a:lvl1pPr>
          </a:lstStyle>
          <a:p>
            <a:pPr>
              <a:defRPr/>
            </a:pPr>
            <a:endParaRPr lang="de-CH"/>
          </a:p>
        </p:txBody>
      </p:sp>
      <p:sp>
        <p:nvSpPr>
          <p:cNvPr id="5" name="Foliennummernplatzhalter 4"/>
          <p:cNvSpPr>
            <a:spLocks noGrp="1"/>
          </p:cNvSpPr>
          <p:nvPr>
            <p:ph type="sldNum" sz="quarter" idx="11"/>
          </p:nvPr>
        </p:nvSpPr>
        <p:spPr/>
        <p:txBody>
          <a:bodyPr/>
          <a:lstStyle>
            <a:lvl1pPr>
              <a:defRPr/>
            </a:lvl1pPr>
          </a:lstStyle>
          <a:p>
            <a:pPr>
              <a:defRPr/>
            </a:pPr>
            <a:fld id="{DE5825A9-529E-48F8-BB71-B2E6D7AC7ED8}" type="slidenum">
              <a:rPr lang="de-CH" altLang="de-DE"/>
              <a:pPr>
                <a:defRPr/>
              </a:pPr>
              <a:t>‹N°›</a:t>
            </a:fld>
            <a:endParaRPr lang="de-CH" altLang="de-DE" dirty="0"/>
          </a:p>
        </p:txBody>
      </p:sp>
    </p:spTree>
    <p:extLst>
      <p:ext uri="{BB962C8B-B14F-4D97-AF65-F5344CB8AC3E}">
        <p14:creationId xmlns:p14="http://schemas.microsoft.com/office/powerpoint/2010/main" val="219834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6413" y="1057275"/>
            <a:ext cx="1889125" cy="4962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1187450" y="1057275"/>
            <a:ext cx="5516563" cy="4962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Fußzeilenplatzhalter 3"/>
          <p:cNvSpPr>
            <a:spLocks noGrp="1"/>
          </p:cNvSpPr>
          <p:nvPr>
            <p:ph type="ftr" sz="quarter" idx="10"/>
          </p:nvPr>
        </p:nvSpPr>
        <p:spPr/>
        <p:txBody>
          <a:bodyPr/>
          <a:lstStyle>
            <a:lvl1pPr>
              <a:defRPr b="0" smtClean="0"/>
            </a:lvl1pPr>
          </a:lstStyle>
          <a:p>
            <a:pPr>
              <a:defRPr/>
            </a:pPr>
            <a:endParaRPr lang="de-CH"/>
          </a:p>
        </p:txBody>
      </p:sp>
      <p:sp>
        <p:nvSpPr>
          <p:cNvPr id="5" name="Foliennummernplatzhalter 4"/>
          <p:cNvSpPr>
            <a:spLocks noGrp="1"/>
          </p:cNvSpPr>
          <p:nvPr>
            <p:ph type="sldNum" sz="quarter" idx="11"/>
          </p:nvPr>
        </p:nvSpPr>
        <p:spPr/>
        <p:txBody>
          <a:bodyPr/>
          <a:lstStyle>
            <a:lvl1pPr>
              <a:defRPr/>
            </a:lvl1pPr>
          </a:lstStyle>
          <a:p>
            <a:pPr>
              <a:defRPr/>
            </a:pPr>
            <a:fld id="{7D4CA354-DFCE-4686-AF82-675E95B02162}" type="slidenum">
              <a:rPr lang="de-CH" altLang="de-DE"/>
              <a:pPr>
                <a:defRPr/>
              </a:pPr>
              <a:t>‹N°›</a:t>
            </a:fld>
            <a:endParaRPr lang="de-CH" altLang="de-DE" dirty="0"/>
          </a:p>
        </p:txBody>
      </p:sp>
    </p:spTree>
    <p:extLst>
      <p:ext uri="{BB962C8B-B14F-4D97-AF65-F5344CB8AC3E}">
        <p14:creationId xmlns:p14="http://schemas.microsoft.com/office/powerpoint/2010/main" val="2303149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9" name="Bildplatzhalter 3">
            <a:extLst>
              <a:ext uri="{FF2B5EF4-FFF2-40B4-BE49-F238E27FC236}">
                <a16:creationId xmlns:a16="http://schemas.microsoft.com/office/drawing/2014/main" id="{5BC53CE2-33FA-4041-B823-B41CDB551387}"/>
              </a:ext>
            </a:extLst>
          </p:cNvPr>
          <p:cNvSpPr>
            <a:spLocks noGrp="1"/>
          </p:cNvSpPr>
          <p:nvPr>
            <p:ph type="pic" sz="quarter" idx="12" hasCustomPrompt="1"/>
          </p:nvPr>
        </p:nvSpPr>
        <p:spPr>
          <a:xfrm>
            <a:off x="-551" y="2488058"/>
            <a:ext cx="8524047" cy="3754943"/>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8" name="Rectangle 3"/>
          <p:cNvSpPr>
            <a:spLocks noGrp="1" noChangeArrowheads="1"/>
          </p:cNvSpPr>
          <p:nvPr>
            <p:ph type="subTitle" idx="1"/>
          </p:nvPr>
        </p:nvSpPr>
        <p:spPr bwMode="auto">
          <a:xfrm>
            <a:off x="631230" y="1794051"/>
            <a:ext cx="7878826" cy="2591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0"/>
            </a:lvl1pPr>
          </a:lstStyle>
          <a:p>
            <a:pPr>
              <a:spcBef>
                <a:spcPct val="0"/>
              </a:spcBef>
            </a:pPr>
            <a:endParaRPr lang="de-CH" sz="1769"/>
          </a:p>
        </p:txBody>
      </p:sp>
      <p:sp>
        <p:nvSpPr>
          <p:cNvPr id="12" name="Titel 11"/>
          <p:cNvSpPr>
            <a:spLocks noGrp="1"/>
          </p:cNvSpPr>
          <p:nvPr>
            <p:ph type="title"/>
          </p:nvPr>
        </p:nvSpPr>
        <p:spPr/>
        <p:txBody>
          <a:bodyPr/>
          <a:lstStyle>
            <a:lvl1pPr>
              <a:defRPr/>
            </a:lvl1pPr>
          </a:lstStyle>
          <a:p>
            <a:endParaRPr lang="de-CH" dirty="0"/>
          </a:p>
        </p:txBody>
      </p:sp>
      <p:sp>
        <p:nvSpPr>
          <p:cNvPr id="5" name="Textplatzhalter 4"/>
          <p:cNvSpPr>
            <a:spLocks noGrp="1"/>
          </p:cNvSpPr>
          <p:nvPr>
            <p:ph type="body" sz="quarter" idx="11" hasCustomPrompt="1"/>
          </p:nvPr>
        </p:nvSpPr>
        <p:spPr>
          <a:xfrm>
            <a:off x="0" y="2971304"/>
            <a:ext cx="631069" cy="2794984"/>
          </a:xfrm>
          <a:solidFill>
            <a:srgbClr val="FFFF00"/>
          </a:solidFill>
        </p:spPr>
        <p:txBody>
          <a:bodyPr/>
          <a:lstStyle>
            <a:lvl5pPr marL="851976" indent="0">
              <a:buNone/>
              <a:defRPr/>
            </a:lvl5pPr>
          </a:lstStyle>
          <a:p>
            <a:pPr lvl="4"/>
            <a:r>
              <a:rPr lang="de-CH"/>
              <a:t> </a:t>
            </a:r>
          </a:p>
        </p:txBody>
      </p:sp>
      <p:pic>
        <p:nvPicPr>
          <p:cNvPr id="7" name="Grafik 6" descr="FHNW_HSA_10mm"/>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125" y="228562"/>
            <a:ext cx="2338620" cy="490010"/>
          </a:xfrm>
          <a:prstGeom prst="rect">
            <a:avLst/>
          </a:prstGeom>
          <a:noFill/>
          <a:ln>
            <a:noFill/>
          </a:ln>
        </p:spPr>
      </p:pic>
      <p:pic>
        <p:nvPicPr>
          <p:cNvPr id="2" name="Grafik 1">
            <a:extLst>
              <a:ext uri="{FF2B5EF4-FFF2-40B4-BE49-F238E27FC236}">
                <a16:creationId xmlns:a16="http://schemas.microsoft.com/office/drawing/2014/main" id="{F842A5C3-74A6-E6B9-2E78-876A12DDF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279854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Bildplatzhalter 3">
            <a:extLst>
              <a:ext uri="{FF2B5EF4-FFF2-40B4-BE49-F238E27FC236}">
                <a16:creationId xmlns:a16="http://schemas.microsoft.com/office/drawing/2014/main" id="{5BC53CE2-33FA-4041-B823-B41CDB551387}"/>
              </a:ext>
            </a:extLst>
          </p:cNvPr>
          <p:cNvSpPr>
            <a:spLocks noGrp="1"/>
          </p:cNvSpPr>
          <p:nvPr>
            <p:ph type="pic" sz="quarter" idx="12" hasCustomPrompt="1"/>
          </p:nvPr>
        </p:nvSpPr>
        <p:spPr>
          <a:xfrm>
            <a:off x="-551" y="2488058"/>
            <a:ext cx="8524047" cy="3754943"/>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8" name="Rectangle 3"/>
          <p:cNvSpPr>
            <a:spLocks noGrp="1" noChangeArrowheads="1"/>
          </p:cNvSpPr>
          <p:nvPr>
            <p:ph type="subTitle" idx="1"/>
          </p:nvPr>
        </p:nvSpPr>
        <p:spPr bwMode="auto">
          <a:xfrm>
            <a:off x="631230" y="1794051"/>
            <a:ext cx="7878826" cy="2591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0"/>
            </a:lvl1pPr>
          </a:lstStyle>
          <a:p>
            <a:pPr>
              <a:spcBef>
                <a:spcPct val="0"/>
              </a:spcBef>
            </a:pPr>
            <a:endParaRPr lang="de-CH" sz="1769"/>
          </a:p>
        </p:txBody>
      </p:sp>
      <p:sp>
        <p:nvSpPr>
          <p:cNvPr id="12" name="Titel 11"/>
          <p:cNvSpPr>
            <a:spLocks noGrp="1"/>
          </p:cNvSpPr>
          <p:nvPr>
            <p:ph type="title"/>
          </p:nvPr>
        </p:nvSpPr>
        <p:spPr/>
        <p:txBody>
          <a:bodyPr/>
          <a:lstStyle>
            <a:lvl1pPr>
              <a:defRPr/>
            </a:lvl1pPr>
          </a:lstStyle>
          <a:p>
            <a:endParaRPr lang="de-CH"/>
          </a:p>
        </p:txBody>
      </p:sp>
      <p:sp>
        <p:nvSpPr>
          <p:cNvPr id="5" name="Textplatzhalter 4"/>
          <p:cNvSpPr>
            <a:spLocks noGrp="1"/>
          </p:cNvSpPr>
          <p:nvPr>
            <p:ph type="body" sz="quarter" idx="11" hasCustomPrompt="1"/>
          </p:nvPr>
        </p:nvSpPr>
        <p:spPr>
          <a:xfrm>
            <a:off x="0" y="2971304"/>
            <a:ext cx="631069" cy="2794984"/>
          </a:xfrm>
          <a:solidFill>
            <a:srgbClr val="FFFF00"/>
          </a:solidFill>
        </p:spPr>
        <p:txBody>
          <a:bodyPr/>
          <a:lstStyle>
            <a:lvl5pPr marL="851976" indent="0">
              <a:buNone/>
              <a:defRPr/>
            </a:lvl5pPr>
          </a:lstStyle>
          <a:p>
            <a:pPr lvl="4"/>
            <a:r>
              <a:rPr lang="de-CH"/>
              <a:t> </a:t>
            </a:r>
          </a:p>
        </p:txBody>
      </p:sp>
      <p:pic>
        <p:nvPicPr>
          <p:cNvPr id="7" name="Grafik 6" descr="FHNW_HSA_10mm"/>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125" y="228562"/>
            <a:ext cx="2338620" cy="490010"/>
          </a:xfrm>
          <a:prstGeom prst="rect">
            <a:avLst/>
          </a:prstGeom>
          <a:noFill/>
          <a:ln>
            <a:noFill/>
          </a:ln>
        </p:spPr>
      </p:pic>
      <p:pic>
        <p:nvPicPr>
          <p:cNvPr id="2" name="Grafik 1">
            <a:extLst>
              <a:ext uri="{FF2B5EF4-FFF2-40B4-BE49-F238E27FC236}">
                <a16:creationId xmlns:a16="http://schemas.microsoft.com/office/drawing/2014/main" id="{F842A5C3-74A6-E6B9-2E78-876A12DDF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236839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a:t>
            </a:fld>
            <a:endParaRPr lang="de-CH">
              <a:solidFill>
                <a:srgbClr val="000000"/>
              </a:solidFill>
            </a:endParaRPr>
          </a:p>
        </p:txBody>
      </p:sp>
      <p:sp>
        <p:nvSpPr>
          <p:cNvPr id="5" name="Rectangle 2"/>
          <p:cNvSpPr>
            <a:spLocks noGrp="1" noChangeArrowheads="1"/>
          </p:cNvSpPr>
          <p:nvPr>
            <p:ph type="title" hasCustomPrompt="1"/>
          </p:nvPr>
        </p:nvSpPr>
        <p:spPr>
          <a:xfrm>
            <a:off x="629872" y="1369296"/>
            <a:ext cx="7878826" cy="328286"/>
          </a:xfrm>
        </p:spPr>
        <p:txBody>
          <a:bodyPr/>
          <a:lstStyle>
            <a:lvl1pPr>
              <a:defRPr sz="1360" b="1" i="0" baseline="0"/>
            </a:lvl1pPr>
          </a:lstStyle>
          <a:p>
            <a:r>
              <a:rPr lang="de-DE"/>
              <a:t>Titel durch Klicken hinzufügen</a:t>
            </a:r>
          </a:p>
        </p:txBody>
      </p:sp>
      <p:sp>
        <p:nvSpPr>
          <p:cNvPr id="6" name="Rectangle 3"/>
          <p:cNvSpPr>
            <a:spLocks noGrp="1" noChangeArrowheads="1"/>
          </p:cNvSpPr>
          <p:nvPr>
            <p:ph type="body" idx="1" hasCustomPrompt="1"/>
          </p:nvPr>
        </p:nvSpPr>
        <p:spPr>
          <a:xfrm>
            <a:off x="631230" y="1992750"/>
            <a:ext cx="7878826" cy="4048855"/>
          </a:xfrm>
        </p:spPr>
        <p:txBody>
          <a:bodyPr/>
          <a:lstStyle>
            <a:lvl1pPr>
              <a:spcBef>
                <a:spcPts val="816"/>
              </a:spcBef>
              <a:defRPr sz="1360" b="0" i="0" baseline="0"/>
            </a:lvl1pPr>
          </a:lstStyle>
          <a:p>
            <a:pPr lvl="0"/>
            <a:r>
              <a:rPr lang="de-DE"/>
              <a:t>Text durch Klicken hinzufügen</a:t>
            </a:r>
          </a:p>
        </p:txBody>
      </p:sp>
    </p:spTree>
    <p:extLst>
      <p:ext uri="{BB962C8B-B14F-4D97-AF65-F5344CB8AC3E}">
        <p14:creationId xmlns:p14="http://schemas.microsoft.com/office/powerpoint/2010/main" val="2438373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1B68A762-6918-411C-913D-37AA82579CC4}"/>
              </a:ext>
            </a:extLst>
          </p:cNvPr>
          <p:cNvSpPr>
            <a:spLocks noGrp="1"/>
          </p:cNvSpPr>
          <p:nvPr>
            <p:ph type="pic" sz="quarter" idx="15" hasCustomPrompt="1"/>
          </p:nvPr>
        </p:nvSpPr>
        <p:spPr>
          <a:xfrm>
            <a:off x="633571" y="2578452"/>
            <a:ext cx="7881241" cy="3461080"/>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a:t>
            </a:fld>
            <a:endParaRPr lang="de-CH">
              <a:solidFill>
                <a:srgbClr val="000000"/>
              </a:solidFill>
            </a:endParaRPr>
          </a:p>
        </p:txBody>
      </p:sp>
      <p:sp>
        <p:nvSpPr>
          <p:cNvPr id="12" name="Textplatzhalter 11"/>
          <p:cNvSpPr>
            <a:spLocks noGrp="1"/>
          </p:cNvSpPr>
          <p:nvPr>
            <p:ph type="body" sz="quarter" idx="14" hasCustomPrompt="1"/>
          </p:nvPr>
        </p:nvSpPr>
        <p:spPr>
          <a:xfrm>
            <a:off x="631069" y="1368105"/>
            <a:ext cx="7877587" cy="1015467"/>
          </a:xfrm>
        </p:spPr>
        <p:txBody>
          <a:bodyPr/>
          <a:lstStyle>
            <a:lvl1pPr>
              <a:spcBef>
                <a:spcPts val="612"/>
              </a:spcBef>
              <a:defRPr sz="1156" b="0"/>
            </a:lvl1pPr>
          </a:lstStyle>
          <a:p>
            <a:pPr lvl="0"/>
            <a:r>
              <a:rPr lang="de-CH"/>
              <a:t>Text durch Klicken hinzufügen</a:t>
            </a:r>
          </a:p>
        </p:txBody>
      </p:sp>
    </p:spTree>
    <p:extLst>
      <p:ext uri="{BB962C8B-B14F-4D97-AF65-F5344CB8AC3E}">
        <p14:creationId xmlns:p14="http://schemas.microsoft.com/office/powerpoint/2010/main" val="573210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632A357A-9E7A-4B51-A13D-04F13FDD0068}"/>
              </a:ext>
            </a:extLst>
          </p:cNvPr>
          <p:cNvSpPr>
            <a:spLocks noGrp="1"/>
          </p:cNvSpPr>
          <p:nvPr>
            <p:ph type="pic" sz="quarter" idx="15" hasCustomPrompt="1"/>
          </p:nvPr>
        </p:nvSpPr>
        <p:spPr>
          <a:xfrm>
            <a:off x="629189" y="1370169"/>
            <a:ext cx="7883744" cy="4342674"/>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a:t>
            </a:fld>
            <a:endParaRPr lang="de-CH">
              <a:solidFill>
                <a:srgbClr val="000000"/>
              </a:solidFill>
            </a:endParaRPr>
          </a:p>
        </p:txBody>
      </p:sp>
      <p:sp>
        <p:nvSpPr>
          <p:cNvPr id="8" name="Textplatzhalter 7"/>
          <p:cNvSpPr>
            <a:spLocks noGrp="1"/>
          </p:cNvSpPr>
          <p:nvPr>
            <p:ph type="body" sz="quarter" idx="14" hasCustomPrompt="1"/>
          </p:nvPr>
        </p:nvSpPr>
        <p:spPr>
          <a:xfrm>
            <a:off x="631230" y="5874039"/>
            <a:ext cx="7877587" cy="653034"/>
          </a:xfrm>
        </p:spPr>
        <p:txBody>
          <a:bodyPr/>
          <a:lstStyle>
            <a:lvl1pPr>
              <a:spcBef>
                <a:spcPts val="544"/>
              </a:spcBef>
              <a:defRPr sz="1020" b="0"/>
            </a:lvl1pPr>
          </a:lstStyle>
          <a:p>
            <a:pPr lvl="0"/>
            <a:r>
              <a:rPr lang="de-CH"/>
              <a:t>Text durch Klicken hinzufügen</a:t>
            </a:r>
          </a:p>
        </p:txBody>
      </p:sp>
    </p:spTree>
    <p:extLst>
      <p:ext uri="{BB962C8B-B14F-4D97-AF65-F5344CB8AC3E}">
        <p14:creationId xmlns:p14="http://schemas.microsoft.com/office/powerpoint/2010/main" val="2527873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0" name="Bildplatzhalter 3">
            <a:extLst>
              <a:ext uri="{FF2B5EF4-FFF2-40B4-BE49-F238E27FC236}">
                <a16:creationId xmlns:a16="http://schemas.microsoft.com/office/drawing/2014/main" id="{A4478F65-D0C1-4A0B-8F54-E92A35844F7F}"/>
              </a:ext>
            </a:extLst>
          </p:cNvPr>
          <p:cNvSpPr>
            <a:spLocks noGrp="1"/>
          </p:cNvSpPr>
          <p:nvPr>
            <p:ph type="pic" sz="quarter" idx="14" hasCustomPrompt="1"/>
          </p:nvPr>
        </p:nvSpPr>
        <p:spPr>
          <a:xfrm>
            <a:off x="629873" y="1369297"/>
            <a:ext cx="3818596" cy="4672309"/>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2" name="Datumsplatzhalter 1"/>
          <p:cNvSpPr>
            <a:spLocks noGrp="1"/>
          </p:cNvSpPr>
          <p:nvPr>
            <p:ph type="dt" sz="half" idx="10"/>
          </p:nvPr>
        </p:nvSpPr>
        <p:spPr/>
        <p:txBody>
          <a:bodyPr/>
          <a:lstStyle>
            <a:lvl1pPr>
              <a:defRPr/>
            </a:lvl1pPr>
          </a:lstStyle>
          <a:p>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a:t>
            </a:fld>
            <a:endParaRPr lang="de-CH">
              <a:solidFill>
                <a:srgbClr val="000000"/>
              </a:solidFill>
            </a:endParaRPr>
          </a:p>
        </p:txBody>
      </p:sp>
      <p:sp>
        <p:nvSpPr>
          <p:cNvPr id="8" name="Rectangle 2"/>
          <p:cNvSpPr>
            <a:spLocks noGrp="1" noChangeArrowheads="1"/>
          </p:cNvSpPr>
          <p:nvPr>
            <p:ph type="title" hasCustomPrompt="1"/>
          </p:nvPr>
        </p:nvSpPr>
        <p:spPr>
          <a:xfrm>
            <a:off x="4695532" y="1369296"/>
            <a:ext cx="3813167" cy="328286"/>
          </a:xfrm>
        </p:spPr>
        <p:txBody>
          <a:bodyPr/>
          <a:lstStyle>
            <a:lvl1pPr>
              <a:defRPr sz="1360" b="1" i="0" baseline="0"/>
            </a:lvl1pPr>
          </a:lstStyle>
          <a:p>
            <a:r>
              <a:rPr lang="de-DE"/>
              <a:t>Titel durch Klicken hinzufügen</a:t>
            </a:r>
          </a:p>
        </p:txBody>
      </p:sp>
      <p:sp>
        <p:nvSpPr>
          <p:cNvPr id="9" name="Rectangle 3"/>
          <p:cNvSpPr>
            <a:spLocks noGrp="1" noChangeArrowheads="1"/>
          </p:cNvSpPr>
          <p:nvPr>
            <p:ph type="body" idx="1" hasCustomPrompt="1"/>
          </p:nvPr>
        </p:nvSpPr>
        <p:spPr>
          <a:xfrm>
            <a:off x="4695532" y="1992750"/>
            <a:ext cx="3814525" cy="4048855"/>
          </a:xfrm>
        </p:spPr>
        <p:txBody>
          <a:bodyPr/>
          <a:lstStyle>
            <a:lvl1pPr>
              <a:spcBef>
                <a:spcPts val="816"/>
              </a:spcBef>
              <a:defRPr sz="1360" b="0" i="0" baseline="0"/>
            </a:lvl1pPr>
          </a:lstStyle>
          <a:p>
            <a:pPr lvl="0"/>
            <a:r>
              <a:rPr lang="de-DE"/>
              <a:t>Text durch Klicken hinzufügen</a:t>
            </a:r>
          </a:p>
        </p:txBody>
      </p:sp>
    </p:spTree>
    <p:extLst>
      <p:ext uri="{BB962C8B-B14F-4D97-AF65-F5344CB8AC3E}">
        <p14:creationId xmlns:p14="http://schemas.microsoft.com/office/powerpoint/2010/main" val="7735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Titel 5"/>
          <p:cNvSpPr>
            <a:spLocks noGrp="1"/>
          </p:cNvSpPr>
          <p:nvPr>
            <p:ph type="title"/>
          </p:nvPr>
        </p:nvSpPr>
        <p:spPr/>
        <p:txBody>
          <a:bodyPr/>
          <a:lstStyle/>
          <a:p>
            <a:r>
              <a:rPr lang="de-DE" dirty="0"/>
              <a:t>Titelmasterformat durch Klicken bearbeiten</a:t>
            </a:r>
            <a:endParaRPr lang="de-CH" dirty="0"/>
          </a:p>
        </p:txBody>
      </p:sp>
      <p:sp>
        <p:nvSpPr>
          <p:cNvPr id="4" name="Fußzeilenplatzhalter 3"/>
          <p:cNvSpPr>
            <a:spLocks noGrp="1"/>
          </p:cNvSpPr>
          <p:nvPr>
            <p:ph type="ftr" sz="quarter" idx="10"/>
          </p:nvPr>
        </p:nvSpPr>
        <p:spPr/>
        <p:txBody>
          <a:bodyPr/>
          <a:lstStyle>
            <a:lvl1pPr>
              <a:defRPr b="0"/>
            </a:lvl1pPr>
          </a:lstStyle>
          <a:p>
            <a:pPr>
              <a:defRPr/>
            </a:pPr>
            <a:endParaRPr lang="de-CH" dirty="0"/>
          </a:p>
        </p:txBody>
      </p:sp>
      <p:sp>
        <p:nvSpPr>
          <p:cNvPr id="5" name="Foliennummernplatzhalter 4"/>
          <p:cNvSpPr>
            <a:spLocks noGrp="1"/>
          </p:cNvSpPr>
          <p:nvPr>
            <p:ph type="sldNum" sz="quarter" idx="11"/>
          </p:nvPr>
        </p:nvSpPr>
        <p:spPr/>
        <p:txBody>
          <a:bodyPr/>
          <a:lstStyle>
            <a:lvl1pPr>
              <a:defRPr/>
            </a:lvl1pPr>
          </a:lstStyle>
          <a:p>
            <a:pPr>
              <a:defRPr/>
            </a:pPr>
            <a:fld id="{6662ABFB-D8F8-42B0-BE25-2D7EF83A6079}" type="slidenum">
              <a:rPr lang="de-CH" altLang="de-DE"/>
              <a:pPr>
                <a:defRPr/>
              </a:pPr>
              <a:t>‹N°›</a:t>
            </a:fld>
            <a:endParaRPr lang="de-CH" altLang="de-DE" dirty="0"/>
          </a:p>
        </p:txBody>
      </p:sp>
    </p:spTree>
    <p:extLst>
      <p:ext uri="{BB962C8B-B14F-4D97-AF65-F5344CB8AC3E}">
        <p14:creationId xmlns:p14="http://schemas.microsoft.com/office/powerpoint/2010/main" val="1545210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DABCE-022C-31F2-A50C-AED252D10AE3}"/>
              </a:ext>
            </a:extLst>
          </p:cNvPr>
          <p:cNvSpPr>
            <a:spLocks noGrp="1"/>
          </p:cNvSpPr>
          <p:nvPr>
            <p:ph type="title"/>
          </p:nvPr>
        </p:nvSpPr>
        <p:spPr/>
        <p:txBody>
          <a:bodyPr/>
          <a:lstStyle>
            <a:lvl1pPr>
              <a:defRPr sz="1632"/>
            </a:lvl1pPr>
          </a:lstStyle>
          <a:p>
            <a:r>
              <a:rPr lang="de-DE" dirty="0"/>
              <a:t>Mastertitelformat bearbeiten</a:t>
            </a:r>
            <a:endParaRPr lang="de-CH" dirty="0"/>
          </a:p>
        </p:txBody>
      </p:sp>
      <p:sp>
        <p:nvSpPr>
          <p:cNvPr id="3" name="Inhaltsplatzhalter 2">
            <a:extLst>
              <a:ext uri="{FF2B5EF4-FFF2-40B4-BE49-F238E27FC236}">
                <a16:creationId xmlns:a16="http://schemas.microsoft.com/office/drawing/2014/main" id="{DEE07AED-74DD-735E-BB13-0DF314E387B0}"/>
              </a:ext>
            </a:extLst>
          </p:cNvPr>
          <p:cNvSpPr>
            <a:spLocks noGrp="1"/>
          </p:cNvSpPr>
          <p:nvPr>
            <p:ph sz="half" idx="1"/>
          </p:nvPr>
        </p:nvSpPr>
        <p:spPr>
          <a:xfrm>
            <a:off x="628461" y="2440212"/>
            <a:ext cx="3891707" cy="3736740"/>
          </a:xfrm>
        </p:spPr>
        <p:txBody>
          <a:bodyPr/>
          <a:lstStyle>
            <a:lvl1pPr>
              <a:defRPr sz="1360"/>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a:extLst>
              <a:ext uri="{FF2B5EF4-FFF2-40B4-BE49-F238E27FC236}">
                <a16:creationId xmlns:a16="http://schemas.microsoft.com/office/drawing/2014/main" id="{EB21F385-E4FE-54C9-0807-BAE23EA58C54}"/>
              </a:ext>
            </a:extLst>
          </p:cNvPr>
          <p:cNvSpPr>
            <a:spLocks noGrp="1"/>
          </p:cNvSpPr>
          <p:nvPr>
            <p:ph sz="half" idx="2"/>
          </p:nvPr>
        </p:nvSpPr>
        <p:spPr>
          <a:xfrm>
            <a:off x="4623832" y="2440212"/>
            <a:ext cx="3891707" cy="3736740"/>
          </a:xfrm>
        </p:spPr>
        <p:txBody>
          <a:bodyPr/>
          <a:lstStyle>
            <a:lvl1pPr>
              <a:defRPr sz="1360"/>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2456857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Bildplatzhalter 3">
            <a:extLst>
              <a:ext uri="{FF2B5EF4-FFF2-40B4-BE49-F238E27FC236}">
                <a16:creationId xmlns:a16="http://schemas.microsoft.com/office/drawing/2014/main" id="{5BC53CE2-33FA-4041-B823-B41CDB551387}"/>
              </a:ext>
            </a:extLst>
          </p:cNvPr>
          <p:cNvSpPr>
            <a:spLocks noGrp="1"/>
          </p:cNvSpPr>
          <p:nvPr>
            <p:ph type="pic" sz="quarter" idx="12" hasCustomPrompt="1"/>
          </p:nvPr>
        </p:nvSpPr>
        <p:spPr>
          <a:xfrm>
            <a:off x="-551" y="2488058"/>
            <a:ext cx="8524047" cy="3754943"/>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8" name="Rectangle 3"/>
          <p:cNvSpPr>
            <a:spLocks noGrp="1" noChangeArrowheads="1"/>
          </p:cNvSpPr>
          <p:nvPr>
            <p:ph type="subTitle" idx="1"/>
          </p:nvPr>
        </p:nvSpPr>
        <p:spPr bwMode="auto">
          <a:xfrm>
            <a:off x="631230" y="1794051"/>
            <a:ext cx="7878826" cy="2591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0"/>
            </a:lvl1pPr>
          </a:lstStyle>
          <a:p>
            <a:pPr>
              <a:spcBef>
                <a:spcPct val="0"/>
              </a:spcBef>
            </a:pPr>
            <a:endParaRPr lang="de-CH" sz="1769"/>
          </a:p>
        </p:txBody>
      </p:sp>
      <p:sp>
        <p:nvSpPr>
          <p:cNvPr id="12" name="Titel 11"/>
          <p:cNvSpPr>
            <a:spLocks noGrp="1"/>
          </p:cNvSpPr>
          <p:nvPr>
            <p:ph type="title"/>
          </p:nvPr>
        </p:nvSpPr>
        <p:spPr/>
        <p:txBody>
          <a:bodyPr/>
          <a:lstStyle>
            <a:lvl1pPr>
              <a:defRPr/>
            </a:lvl1pPr>
          </a:lstStyle>
          <a:p>
            <a:endParaRPr lang="de-CH" dirty="0"/>
          </a:p>
        </p:txBody>
      </p:sp>
      <p:sp>
        <p:nvSpPr>
          <p:cNvPr id="5" name="Textplatzhalter 4"/>
          <p:cNvSpPr>
            <a:spLocks noGrp="1"/>
          </p:cNvSpPr>
          <p:nvPr>
            <p:ph type="body" sz="quarter" idx="11" hasCustomPrompt="1"/>
          </p:nvPr>
        </p:nvSpPr>
        <p:spPr>
          <a:xfrm>
            <a:off x="0" y="2971304"/>
            <a:ext cx="631069" cy="2794984"/>
          </a:xfrm>
          <a:solidFill>
            <a:srgbClr val="FFFF00"/>
          </a:solidFill>
        </p:spPr>
        <p:txBody>
          <a:bodyPr/>
          <a:lstStyle>
            <a:lvl5pPr marL="851976" indent="0">
              <a:buNone/>
              <a:defRPr/>
            </a:lvl5pPr>
          </a:lstStyle>
          <a:p>
            <a:pPr lvl="4"/>
            <a:r>
              <a:rPr lang="de-CH"/>
              <a:t> </a:t>
            </a:r>
          </a:p>
        </p:txBody>
      </p:sp>
      <p:pic>
        <p:nvPicPr>
          <p:cNvPr id="7" name="Grafik 6" descr="FHNW_HSA_10mm"/>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125" y="228562"/>
            <a:ext cx="2338620" cy="490010"/>
          </a:xfrm>
          <a:prstGeom prst="rect">
            <a:avLst/>
          </a:prstGeom>
          <a:noFill/>
          <a:ln>
            <a:noFill/>
          </a:ln>
        </p:spPr>
      </p:pic>
      <p:pic>
        <p:nvPicPr>
          <p:cNvPr id="2" name="Grafik 1">
            <a:extLst>
              <a:ext uri="{FF2B5EF4-FFF2-40B4-BE49-F238E27FC236}">
                <a16:creationId xmlns:a16="http://schemas.microsoft.com/office/drawing/2014/main" id="{F842A5C3-74A6-E6B9-2E78-876A12DDF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1688349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a:t>
            </a:fld>
            <a:endParaRPr lang="de-CH">
              <a:solidFill>
                <a:srgbClr val="000000"/>
              </a:solidFill>
            </a:endParaRPr>
          </a:p>
        </p:txBody>
      </p:sp>
      <p:sp>
        <p:nvSpPr>
          <p:cNvPr id="5" name="Rectangle 2"/>
          <p:cNvSpPr>
            <a:spLocks noGrp="1" noChangeArrowheads="1"/>
          </p:cNvSpPr>
          <p:nvPr>
            <p:ph type="title" hasCustomPrompt="1"/>
          </p:nvPr>
        </p:nvSpPr>
        <p:spPr>
          <a:xfrm>
            <a:off x="629872" y="1369296"/>
            <a:ext cx="7878826" cy="328286"/>
          </a:xfrm>
        </p:spPr>
        <p:txBody>
          <a:bodyPr/>
          <a:lstStyle>
            <a:lvl1pPr>
              <a:defRPr sz="1360" b="1" i="0" baseline="0"/>
            </a:lvl1pPr>
          </a:lstStyle>
          <a:p>
            <a:r>
              <a:rPr lang="de-DE" dirty="0"/>
              <a:t>Titel durch Klicken hinzufügen</a:t>
            </a:r>
          </a:p>
        </p:txBody>
      </p:sp>
      <p:sp>
        <p:nvSpPr>
          <p:cNvPr id="6" name="Rectangle 3"/>
          <p:cNvSpPr>
            <a:spLocks noGrp="1" noChangeArrowheads="1"/>
          </p:cNvSpPr>
          <p:nvPr>
            <p:ph type="body" idx="1" hasCustomPrompt="1"/>
          </p:nvPr>
        </p:nvSpPr>
        <p:spPr>
          <a:xfrm>
            <a:off x="631230" y="2440211"/>
            <a:ext cx="7878826" cy="3601394"/>
          </a:xfrm>
        </p:spPr>
        <p:txBody>
          <a:bodyPr/>
          <a:lstStyle>
            <a:lvl1pPr>
              <a:spcBef>
                <a:spcPts val="816"/>
              </a:spcBef>
              <a:defRPr sz="1360" b="0" i="0" baseline="0"/>
            </a:lvl1pPr>
          </a:lstStyle>
          <a:p>
            <a:pPr lvl="0"/>
            <a:r>
              <a:rPr lang="de-DE" dirty="0"/>
              <a:t>Text durch Klicken hinzufügen</a:t>
            </a:r>
          </a:p>
        </p:txBody>
      </p:sp>
    </p:spTree>
    <p:extLst>
      <p:ext uri="{BB962C8B-B14F-4D97-AF65-F5344CB8AC3E}">
        <p14:creationId xmlns:p14="http://schemas.microsoft.com/office/powerpoint/2010/main" val="3807954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1B68A762-6918-411C-913D-37AA82579CC4}"/>
              </a:ext>
            </a:extLst>
          </p:cNvPr>
          <p:cNvSpPr>
            <a:spLocks noGrp="1"/>
          </p:cNvSpPr>
          <p:nvPr>
            <p:ph type="pic" sz="quarter" idx="15" hasCustomPrompt="1"/>
          </p:nvPr>
        </p:nvSpPr>
        <p:spPr>
          <a:xfrm>
            <a:off x="633571" y="2578452"/>
            <a:ext cx="7881241" cy="3461080"/>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a:t>
            </a:fld>
            <a:endParaRPr lang="de-CH">
              <a:solidFill>
                <a:srgbClr val="000000"/>
              </a:solidFill>
            </a:endParaRPr>
          </a:p>
        </p:txBody>
      </p:sp>
      <p:sp>
        <p:nvSpPr>
          <p:cNvPr id="12" name="Textplatzhalter 11"/>
          <p:cNvSpPr>
            <a:spLocks noGrp="1"/>
          </p:cNvSpPr>
          <p:nvPr>
            <p:ph type="body" sz="quarter" idx="14" hasCustomPrompt="1"/>
          </p:nvPr>
        </p:nvSpPr>
        <p:spPr>
          <a:xfrm>
            <a:off x="631069" y="1368105"/>
            <a:ext cx="7877587" cy="1015467"/>
          </a:xfrm>
        </p:spPr>
        <p:txBody>
          <a:bodyPr/>
          <a:lstStyle>
            <a:lvl1pPr>
              <a:spcBef>
                <a:spcPts val="612"/>
              </a:spcBef>
              <a:defRPr sz="1156" b="0"/>
            </a:lvl1pPr>
          </a:lstStyle>
          <a:p>
            <a:pPr lvl="0"/>
            <a:r>
              <a:rPr lang="de-CH"/>
              <a:t>Text durch Klicken hinzufügen</a:t>
            </a:r>
          </a:p>
        </p:txBody>
      </p:sp>
    </p:spTree>
    <p:extLst>
      <p:ext uri="{BB962C8B-B14F-4D97-AF65-F5344CB8AC3E}">
        <p14:creationId xmlns:p14="http://schemas.microsoft.com/office/powerpoint/2010/main" val="1099500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632A357A-9E7A-4B51-A13D-04F13FDD0068}"/>
              </a:ext>
            </a:extLst>
          </p:cNvPr>
          <p:cNvSpPr>
            <a:spLocks noGrp="1"/>
          </p:cNvSpPr>
          <p:nvPr>
            <p:ph type="pic" sz="quarter" idx="15" hasCustomPrompt="1"/>
          </p:nvPr>
        </p:nvSpPr>
        <p:spPr>
          <a:xfrm>
            <a:off x="629189" y="1370169"/>
            <a:ext cx="7883744" cy="4342674"/>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a:t>
            </a:fld>
            <a:endParaRPr lang="de-CH">
              <a:solidFill>
                <a:srgbClr val="000000"/>
              </a:solidFill>
            </a:endParaRPr>
          </a:p>
        </p:txBody>
      </p:sp>
      <p:sp>
        <p:nvSpPr>
          <p:cNvPr id="8" name="Textplatzhalter 7"/>
          <p:cNvSpPr>
            <a:spLocks noGrp="1"/>
          </p:cNvSpPr>
          <p:nvPr>
            <p:ph type="body" sz="quarter" idx="14" hasCustomPrompt="1"/>
          </p:nvPr>
        </p:nvSpPr>
        <p:spPr>
          <a:xfrm>
            <a:off x="631230" y="5874039"/>
            <a:ext cx="7877587" cy="653034"/>
          </a:xfrm>
        </p:spPr>
        <p:txBody>
          <a:bodyPr/>
          <a:lstStyle>
            <a:lvl1pPr>
              <a:spcBef>
                <a:spcPts val="544"/>
              </a:spcBef>
              <a:defRPr sz="1020" b="0"/>
            </a:lvl1pPr>
          </a:lstStyle>
          <a:p>
            <a:pPr lvl="0"/>
            <a:r>
              <a:rPr lang="de-CH"/>
              <a:t>Text durch Klicken hinzufügen</a:t>
            </a:r>
          </a:p>
        </p:txBody>
      </p:sp>
    </p:spTree>
    <p:extLst>
      <p:ext uri="{BB962C8B-B14F-4D97-AF65-F5344CB8AC3E}">
        <p14:creationId xmlns:p14="http://schemas.microsoft.com/office/powerpoint/2010/main" val="4293696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0" name="Bildplatzhalter 3">
            <a:extLst>
              <a:ext uri="{FF2B5EF4-FFF2-40B4-BE49-F238E27FC236}">
                <a16:creationId xmlns:a16="http://schemas.microsoft.com/office/drawing/2014/main" id="{A4478F65-D0C1-4A0B-8F54-E92A35844F7F}"/>
              </a:ext>
            </a:extLst>
          </p:cNvPr>
          <p:cNvSpPr>
            <a:spLocks noGrp="1"/>
          </p:cNvSpPr>
          <p:nvPr>
            <p:ph type="pic" sz="quarter" idx="14" hasCustomPrompt="1"/>
          </p:nvPr>
        </p:nvSpPr>
        <p:spPr>
          <a:xfrm>
            <a:off x="629873" y="1369297"/>
            <a:ext cx="3818596" cy="4672309"/>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2" name="Datumsplatzhalter 1"/>
          <p:cNvSpPr>
            <a:spLocks noGrp="1"/>
          </p:cNvSpPr>
          <p:nvPr>
            <p:ph type="dt" sz="half" idx="10"/>
          </p:nvPr>
        </p:nvSpPr>
        <p:spPr/>
        <p:txBody>
          <a:bodyPr/>
          <a:lstStyle>
            <a:lvl1pPr>
              <a:defRPr/>
            </a:lvl1pPr>
          </a:lstStyle>
          <a:p>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a:t>
            </a:fld>
            <a:endParaRPr lang="de-CH">
              <a:solidFill>
                <a:srgbClr val="000000"/>
              </a:solidFill>
            </a:endParaRPr>
          </a:p>
        </p:txBody>
      </p:sp>
      <p:sp>
        <p:nvSpPr>
          <p:cNvPr id="8" name="Rectangle 2"/>
          <p:cNvSpPr>
            <a:spLocks noGrp="1" noChangeArrowheads="1"/>
          </p:cNvSpPr>
          <p:nvPr>
            <p:ph type="title" hasCustomPrompt="1"/>
          </p:nvPr>
        </p:nvSpPr>
        <p:spPr>
          <a:xfrm>
            <a:off x="4695532" y="1369296"/>
            <a:ext cx="3813167" cy="328286"/>
          </a:xfrm>
        </p:spPr>
        <p:txBody>
          <a:bodyPr/>
          <a:lstStyle>
            <a:lvl1pPr>
              <a:defRPr sz="1632" b="1" i="0" baseline="0"/>
            </a:lvl1pPr>
          </a:lstStyle>
          <a:p>
            <a:r>
              <a:rPr lang="de-DE" dirty="0"/>
              <a:t>Titel durch Klicken hinzufügen</a:t>
            </a:r>
          </a:p>
        </p:txBody>
      </p:sp>
      <p:sp>
        <p:nvSpPr>
          <p:cNvPr id="9" name="Rectangle 3"/>
          <p:cNvSpPr>
            <a:spLocks noGrp="1" noChangeArrowheads="1"/>
          </p:cNvSpPr>
          <p:nvPr>
            <p:ph type="body" idx="1" hasCustomPrompt="1"/>
          </p:nvPr>
        </p:nvSpPr>
        <p:spPr>
          <a:xfrm>
            <a:off x="4695532" y="1992750"/>
            <a:ext cx="3814525" cy="4048855"/>
          </a:xfrm>
        </p:spPr>
        <p:txBody>
          <a:bodyPr/>
          <a:lstStyle>
            <a:lvl1pPr>
              <a:spcBef>
                <a:spcPts val="816"/>
              </a:spcBef>
              <a:defRPr sz="1360" b="0" i="0" baseline="0"/>
            </a:lvl1pPr>
          </a:lstStyle>
          <a:p>
            <a:pPr lvl="0"/>
            <a:r>
              <a:rPr lang="de-DE"/>
              <a:t>Text durch Klicken hinzufügen</a:t>
            </a:r>
          </a:p>
        </p:txBody>
      </p:sp>
    </p:spTree>
    <p:extLst>
      <p:ext uri="{BB962C8B-B14F-4D97-AF65-F5344CB8AC3E}">
        <p14:creationId xmlns:p14="http://schemas.microsoft.com/office/powerpoint/2010/main" val="745707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AB697-4677-16DD-5AC8-E456910402E6}"/>
              </a:ext>
            </a:extLst>
          </p:cNvPr>
          <p:cNvSpPr>
            <a:spLocks noGrp="1"/>
          </p:cNvSpPr>
          <p:nvPr>
            <p:ph type="title"/>
          </p:nvPr>
        </p:nvSpPr>
        <p:spPr/>
        <p:txBody>
          <a:bodyPr/>
          <a:lstStyle>
            <a:lvl1pPr>
              <a:defRPr sz="1632"/>
            </a:lvl1pPr>
          </a:lstStyle>
          <a:p>
            <a:r>
              <a:rPr lang="de-DE" dirty="0"/>
              <a:t>Mastertitelformat bearbeiten</a:t>
            </a:r>
            <a:endParaRPr lang="de-CH" dirty="0"/>
          </a:p>
        </p:txBody>
      </p:sp>
      <p:sp>
        <p:nvSpPr>
          <p:cNvPr id="3" name="Datumsplatzhalter 2">
            <a:extLst>
              <a:ext uri="{FF2B5EF4-FFF2-40B4-BE49-F238E27FC236}">
                <a16:creationId xmlns:a16="http://schemas.microsoft.com/office/drawing/2014/main" id="{254491C5-DCFF-187B-3844-5710BC638DE1}"/>
              </a:ext>
            </a:extLst>
          </p:cNvPr>
          <p:cNvSpPr>
            <a:spLocks noGrp="1"/>
          </p:cNvSpPr>
          <p:nvPr>
            <p:ph type="dt" sz="half" idx="10"/>
          </p:nvPr>
        </p:nvSpPr>
        <p:spPr/>
        <p:txBody>
          <a:bodyPr/>
          <a:lstStyle/>
          <a:p>
            <a:endParaRPr lang="de-CH">
              <a:solidFill>
                <a:srgbClr val="000000"/>
              </a:solidFill>
            </a:endParaRPr>
          </a:p>
        </p:txBody>
      </p:sp>
      <p:sp>
        <p:nvSpPr>
          <p:cNvPr id="4" name="Foliennummernplatzhalter 3">
            <a:extLst>
              <a:ext uri="{FF2B5EF4-FFF2-40B4-BE49-F238E27FC236}">
                <a16:creationId xmlns:a16="http://schemas.microsoft.com/office/drawing/2014/main" id="{88DF58DA-3C70-41F8-24D7-CA503B9C7EDD}"/>
              </a:ext>
            </a:extLst>
          </p:cNvPr>
          <p:cNvSpPr>
            <a:spLocks noGrp="1"/>
          </p:cNvSpPr>
          <p:nvPr>
            <p:ph type="sldNum" sz="quarter" idx="11"/>
          </p:nvPr>
        </p:nvSpPr>
        <p:spPr/>
        <p:txBody>
          <a:bodyPr/>
          <a:lstStyle/>
          <a:p>
            <a:fld id="{8C812475-90CC-411E-A993-929AF0D0895B}" type="slidenum">
              <a:rPr lang="de-CH" smtClean="0">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2499122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DABCE-022C-31F2-A50C-AED252D10AE3}"/>
              </a:ext>
            </a:extLst>
          </p:cNvPr>
          <p:cNvSpPr>
            <a:spLocks noGrp="1"/>
          </p:cNvSpPr>
          <p:nvPr>
            <p:ph type="title"/>
          </p:nvPr>
        </p:nvSpPr>
        <p:spPr/>
        <p:txBody>
          <a:bodyPr/>
          <a:lstStyle>
            <a:lvl1pPr>
              <a:defRPr sz="1632"/>
            </a:lvl1pPr>
          </a:lstStyle>
          <a:p>
            <a:r>
              <a:rPr lang="de-DE" dirty="0"/>
              <a:t>Mastertitelformat bearbeiten</a:t>
            </a:r>
            <a:endParaRPr lang="de-CH" dirty="0"/>
          </a:p>
        </p:txBody>
      </p:sp>
      <p:sp>
        <p:nvSpPr>
          <p:cNvPr id="3" name="Inhaltsplatzhalter 2">
            <a:extLst>
              <a:ext uri="{FF2B5EF4-FFF2-40B4-BE49-F238E27FC236}">
                <a16:creationId xmlns:a16="http://schemas.microsoft.com/office/drawing/2014/main" id="{DEE07AED-74DD-735E-BB13-0DF314E387B0}"/>
              </a:ext>
            </a:extLst>
          </p:cNvPr>
          <p:cNvSpPr>
            <a:spLocks noGrp="1"/>
          </p:cNvSpPr>
          <p:nvPr>
            <p:ph sz="half" idx="1"/>
          </p:nvPr>
        </p:nvSpPr>
        <p:spPr>
          <a:xfrm>
            <a:off x="628461" y="2440212"/>
            <a:ext cx="3891707" cy="3736740"/>
          </a:xfrm>
        </p:spPr>
        <p:txBody>
          <a:bodyPr/>
          <a:lstStyle>
            <a:lvl1pPr>
              <a:defRPr sz="1360"/>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a:extLst>
              <a:ext uri="{FF2B5EF4-FFF2-40B4-BE49-F238E27FC236}">
                <a16:creationId xmlns:a16="http://schemas.microsoft.com/office/drawing/2014/main" id="{EB21F385-E4FE-54C9-0807-BAE23EA58C54}"/>
              </a:ext>
            </a:extLst>
          </p:cNvPr>
          <p:cNvSpPr>
            <a:spLocks noGrp="1"/>
          </p:cNvSpPr>
          <p:nvPr>
            <p:ph sz="half" idx="2"/>
          </p:nvPr>
        </p:nvSpPr>
        <p:spPr>
          <a:xfrm>
            <a:off x="4623832" y="2440212"/>
            <a:ext cx="3891707" cy="3736740"/>
          </a:xfrm>
        </p:spPr>
        <p:txBody>
          <a:bodyPr/>
          <a:lstStyle>
            <a:lvl1pPr>
              <a:defRPr sz="1360"/>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431081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Bildplatzhalter 3">
            <a:extLst>
              <a:ext uri="{FF2B5EF4-FFF2-40B4-BE49-F238E27FC236}">
                <a16:creationId xmlns:a16="http://schemas.microsoft.com/office/drawing/2014/main" id="{5BC53CE2-33FA-4041-B823-B41CDB551387}"/>
              </a:ext>
            </a:extLst>
          </p:cNvPr>
          <p:cNvSpPr>
            <a:spLocks noGrp="1"/>
          </p:cNvSpPr>
          <p:nvPr>
            <p:ph type="pic" sz="quarter" idx="12" hasCustomPrompt="1"/>
          </p:nvPr>
        </p:nvSpPr>
        <p:spPr>
          <a:xfrm>
            <a:off x="-551" y="2488058"/>
            <a:ext cx="8524047" cy="3754943"/>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8" name="Rectangle 3"/>
          <p:cNvSpPr>
            <a:spLocks noGrp="1" noChangeArrowheads="1"/>
          </p:cNvSpPr>
          <p:nvPr>
            <p:ph type="subTitle" idx="1"/>
          </p:nvPr>
        </p:nvSpPr>
        <p:spPr bwMode="auto">
          <a:xfrm>
            <a:off x="631230" y="1794051"/>
            <a:ext cx="7878826" cy="25917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aseline="0"/>
            </a:lvl1pPr>
          </a:lstStyle>
          <a:p>
            <a:pPr>
              <a:spcBef>
                <a:spcPct val="0"/>
              </a:spcBef>
            </a:pPr>
            <a:endParaRPr lang="de-CH" sz="1769"/>
          </a:p>
        </p:txBody>
      </p:sp>
      <p:sp>
        <p:nvSpPr>
          <p:cNvPr id="12" name="Titel 11"/>
          <p:cNvSpPr>
            <a:spLocks noGrp="1"/>
          </p:cNvSpPr>
          <p:nvPr>
            <p:ph type="title"/>
          </p:nvPr>
        </p:nvSpPr>
        <p:spPr/>
        <p:txBody>
          <a:bodyPr/>
          <a:lstStyle>
            <a:lvl1pPr>
              <a:defRPr/>
            </a:lvl1pPr>
          </a:lstStyle>
          <a:p>
            <a:endParaRPr lang="de-CH"/>
          </a:p>
        </p:txBody>
      </p:sp>
      <p:sp>
        <p:nvSpPr>
          <p:cNvPr id="5" name="Textplatzhalter 4"/>
          <p:cNvSpPr>
            <a:spLocks noGrp="1"/>
          </p:cNvSpPr>
          <p:nvPr>
            <p:ph type="body" sz="quarter" idx="11" hasCustomPrompt="1"/>
          </p:nvPr>
        </p:nvSpPr>
        <p:spPr>
          <a:xfrm>
            <a:off x="0" y="2971304"/>
            <a:ext cx="631069" cy="2794984"/>
          </a:xfrm>
          <a:solidFill>
            <a:srgbClr val="FFFF00"/>
          </a:solidFill>
        </p:spPr>
        <p:txBody>
          <a:bodyPr/>
          <a:lstStyle>
            <a:lvl5pPr marL="851976" indent="0">
              <a:buNone/>
              <a:defRPr/>
            </a:lvl5pPr>
          </a:lstStyle>
          <a:p>
            <a:pPr lvl="4"/>
            <a:r>
              <a:rPr lang="de-CH"/>
              <a:t> </a:t>
            </a:r>
          </a:p>
        </p:txBody>
      </p:sp>
      <p:pic>
        <p:nvPicPr>
          <p:cNvPr id="7" name="Grafik 6" descr="FHNW_HSA_10mm"/>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125" y="228562"/>
            <a:ext cx="2338620" cy="490010"/>
          </a:xfrm>
          <a:prstGeom prst="rect">
            <a:avLst/>
          </a:prstGeom>
          <a:noFill/>
          <a:ln>
            <a:noFill/>
          </a:ln>
        </p:spPr>
      </p:pic>
      <p:pic>
        <p:nvPicPr>
          <p:cNvPr id="2" name="Grafik 1">
            <a:extLst>
              <a:ext uri="{FF2B5EF4-FFF2-40B4-BE49-F238E27FC236}">
                <a16:creationId xmlns:a16="http://schemas.microsoft.com/office/drawing/2014/main" id="{F842A5C3-74A6-E6B9-2E78-876A12DDF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3191648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5E48492E-72D1-4785-9351-8AE1E40FBA2D}" type="datetime1">
              <a:rPr lang="de-CH" smtClean="0">
                <a:solidFill>
                  <a:srgbClr val="000000"/>
                </a:solidFill>
              </a:rPr>
              <a:t>31.08.2023</a:t>
            </a:fld>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a:t>
            </a:fld>
            <a:endParaRPr lang="de-CH">
              <a:solidFill>
                <a:srgbClr val="000000"/>
              </a:solidFill>
            </a:endParaRPr>
          </a:p>
        </p:txBody>
      </p:sp>
      <p:sp>
        <p:nvSpPr>
          <p:cNvPr id="5" name="Rectangle 2"/>
          <p:cNvSpPr>
            <a:spLocks noGrp="1" noChangeArrowheads="1"/>
          </p:cNvSpPr>
          <p:nvPr>
            <p:ph type="title" hasCustomPrompt="1"/>
          </p:nvPr>
        </p:nvSpPr>
        <p:spPr>
          <a:xfrm>
            <a:off x="629872" y="1369296"/>
            <a:ext cx="7878826" cy="328286"/>
          </a:xfrm>
        </p:spPr>
        <p:txBody>
          <a:bodyPr/>
          <a:lstStyle>
            <a:lvl1pPr>
              <a:defRPr sz="1360" b="1" i="0" baseline="0"/>
            </a:lvl1pPr>
          </a:lstStyle>
          <a:p>
            <a:r>
              <a:rPr lang="de-DE"/>
              <a:t>Titel durch Klicken hinzufügen</a:t>
            </a:r>
          </a:p>
        </p:txBody>
      </p:sp>
      <p:sp>
        <p:nvSpPr>
          <p:cNvPr id="6" name="Rectangle 3"/>
          <p:cNvSpPr>
            <a:spLocks noGrp="1" noChangeArrowheads="1"/>
          </p:cNvSpPr>
          <p:nvPr>
            <p:ph type="body" idx="1" hasCustomPrompt="1"/>
          </p:nvPr>
        </p:nvSpPr>
        <p:spPr>
          <a:xfrm>
            <a:off x="631230" y="1992750"/>
            <a:ext cx="7878826" cy="4048855"/>
          </a:xfrm>
        </p:spPr>
        <p:txBody>
          <a:bodyPr/>
          <a:lstStyle>
            <a:lvl1pPr>
              <a:spcBef>
                <a:spcPts val="816"/>
              </a:spcBef>
              <a:defRPr sz="1360" b="0" i="0" baseline="0"/>
            </a:lvl1pPr>
          </a:lstStyle>
          <a:p>
            <a:pPr lvl="0"/>
            <a:r>
              <a:rPr lang="de-DE"/>
              <a:t>Text durch Klicken hinzufügen</a:t>
            </a:r>
          </a:p>
        </p:txBody>
      </p:sp>
    </p:spTree>
    <p:extLst>
      <p:ext uri="{BB962C8B-B14F-4D97-AF65-F5344CB8AC3E}">
        <p14:creationId xmlns:p14="http://schemas.microsoft.com/office/powerpoint/2010/main" val="285470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sszeile"/>
          <p:cNvSpPr>
            <a:spLocks noGrp="1" noChangeArrowheads="1"/>
          </p:cNvSpPr>
          <p:nvPr>
            <p:ph type="ftr" sz="quarter" idx="10"/>
          </p:nvPr>
        </p:nvSpPr>
        <p:spPr>
          <a:ln/>
        </p:spPr>
        <p:txBody>
          <a:bodyPr/>
          <a:lstStyle>
            <a:lvl1pPr>
              <a:defRPr/>
            </a:lvl1pPr>
          </a:lstStyle>
          <a:p>
            <a:pPr>
              <a:defRPr/>
            </a:pPr>
            <a:endParaRPr lang="de-CH" dirty="0"/>
          </a:p>
        </p:txBody>
      </p:sp>
      <p:sp>
        <p:nvSpPr>
          <p:cNvPr id="4" name="Seite"/>
          <p:cNvSpPr>
            <a:spLocks noGrp="1" noChangeArrowheads="1"/>
          </p:cNvSpPr>
          <p:nvPr>
            <p:ph type="sldNum" sz="quarter" idx="11"/>
          </p:nvPr>
        </p:nvSpPr>
        <p:spPr>
          <a:ln/>
        </p:spPr>
        <p:txBody>
          <a:bodyPr/>
          <a:lstStyle>
            <a:lvl1pPr>
              <a:defRPr/>
            </a:lvl1pPr>
          </a:lstStyle>
          <a:p>
            <a:pPr>
              <a:defRPr/>
            </a:pPr>
            <a:fld id="{25F452EB-6108-4CBB-ABC6-4C4AE309B24E}" type="slidenum">
              <a:rPr lang="de-CH" altLang="de-DE"/>
              <a:pPr>
                <a:defRPr/>
              </a:pPr>
              <a:t>‹N°›</a:t>
            </a:fld>
            <a:endParaRPr lang="de-CH" altLang="de-DE" dirty="0"/>
          </a:p>
        </p:txBody>
      </p:sp>
    </p:spTree>
    <p:extLst>
      <p:ext uri="{BB962C8B-B14F-4D97-AF65-F5344CB8AC3E}">
        <p14:creationId xmlns:p14="http://schemas.microsoft.com/office/powerpoint/2010/main" val="3093736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1B68A762-6918-411C-913D-37AA82579CC4}"/>
              </a:ext>
            </a:extLst>
          </p:cNvPr>
          <p:cNvSpPr>
            <a:spLocks noGrp="1"/>
          </p:cNvSpPr>
          <p:nvPr>
            <p:ph type="pic" sz="quarter" idx="15" hasCustomPrompt="1"/>
          </p:nvPr>
        </p:nvSpPr>
        <p:spPr>
          <a:xfrm>
            <a:off x="633571" y="2578452"/>
            <a:ext cx="7881241" cy="3461080"/>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fld id="{CEB0B7B1-7F9E-44E6-8543-140B27F3BBF6}" type="datetime1">
              <a:rPr lang="de-CH" smtClean="0">
                <a:solidFill>
                  <a:srgbClr val="000000"/>
                </a:solidFill>
              </a:rPr>
              <a:t>31.08.2023</a:t>
            </a:fld>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a:t>
            </a:fld>
            <a:endParaRPr lang="de-CH">
              <a:solidFill>
                <a:srgbClr val="000000"/>
              </a:solidFill>
            </a:endParaRPr>
          </a:p>
        </p:txBody>
      </p:sp>
      <p:sp>
        <p:nvSpPr>
          <p:cNvPr id="12" name="Textplatzhalter 11"/>
          <p:cNvSpPr>
            <a:spLocks noGrp="1"/>
          </p:cNvSpPr>
          <p:nvPr>
            <p:ph type="body" sz="quarter" idx="14" hasCustomPrompt="1"/>
          </p:nvPr>
        </p:nvSpPr>
        <p:spPr>
          <a:xfrm>
            <a:off x="631069" y="1368105"/>
            <a:ext cx="7877587" cy="1015467"/>
          </a:xfrm>
        </p:spPr>
        <p:txBody>
          <a:bodyPr/>
          <a:lstStyle>
            <a:lvl1pPr>
              <a:spcBef>
                <a:spcPts val="612"/>
              </a:spcBef>
              <a:defRPr sz="1156" b="0"/>
            </a:lvl1pPr>
          </a:lstStyle>
          <a:p>
            <a:pPr lvl="0"/>
            <a:r>
              <a:rPr lang="de-CH"/>
              <a:t>Text durch Klicken hinzufügen</a:t>
            </a:r>
          </a:p>
        </p:txBody>
      </p:sp>
    </p:spTree>
    <p:extLst>
      <p:ext uri="{BB962C8B-B14F-4D97-AF65-F5344CB8AC3E}">
        <p14:creationId xmlns:p14="http://schemas.microsoft.com/office/powerpoint/2010/main" val="1044394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632A357A-9E7A-4B51-A13D-04F13FDD0068}"/>
              </a:ext>
            </a:extLst>
          </p:cNvPr>
          <p:cNvSpPr>
            <a:spLocks noGrp="1"/>
          </p:cNvSpPr>
          <p:nvPr>
            <p:ph type="pic" sz="quarter" idx="15" hasCustomPrompt="1"/>
          </p:nvPr>
        </p:nvSpPr>
        <p:spPr>
          <a:xfrm>
            <a:off x="629189" y="1370169"/>
            <a:ext cx="7883744" cy="4342674"/>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4" name="Datumsplatzhalter 3"/>
          <p:cNvSpPr>
            <a:spLocks noGrp="1"/>
          </p:cNvSpPr>
          <p:nvPr>
            <p:ph type="dt" sz="half" idx="10"/>
          </p:nvPr>
        </p:nvSpPr>
        <p:spPr/>
        <p:txBody>
          <a:bodyPr/>
          <a:lstStyle>
            <a:lvl1pPr>
              <a:defRPr/>
            </a:lvl1pPr>
          </a:lstStyle>
          <a:p>
            <a:fld id="{168E427A-9BD4-4A47-A671-CA94BA10FC52}" type="datetime1">
              <a:rPr lang="de-CH" smtClean="0">
                <a:solidFill>
                  <a:srgbClr val="000000"/>
                </a:solidFill>
              </a:rPr>
              <a:t>31.08.2023</a:t>
            </a:fld>
            <a:endParaRPr lang="de-CH">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E73514E-FF0B-4619-AA18-8F9E33EC021F}" type="slidenum">
              <a:rPr lang="de-CH">
                <a:solidFill>
                  <a:srgbClr val="000000"/>
                </a:solidFill>
              </a:rPr>
              <a:pPr/>
              <a:t>‹N°›</a:t>
            </a:fld>
            <a:endParaRPr lang="de-CH">
              <a:solidFill>
                <a:srgbClr val="000000"/>
              </a:solidFill>
            </a:endParaRPr>
          </a:p>
        </p:txBody>
      </p:sp>
      <p:sp>
        <p:nvSpPr>
          <p:cNvPr id="8" name="Textplatzhalter 7"/>
          <p:cNvSpPr>
            <a:spLocks noGrp="1"/>
          </p:cNvSpPr>
          <p:nvPr>
            <p:ph type="body" sz="quarter" idx="14" hasCustomPrompt="1"/>
          </p:nvPr>
        </p:nvSpPr>
        <p:spPr>
          <a:xfrm>
            <a:off x="631230" y="5874039"/>
            <a:ext cx="7877587" cy="653034"/>
          </a:xfrm>
        </p:spPr>
        <p:txBody>
          <a:bodyPr/>
          <a:lstStyle>
            <a:lvl1pPr>
              <a:spcBef>
                <a:spcPts val="544"/>
              </a:spcBef>
              <a:defRPr sz="1020" b="0"/>
            </a:lvl1pPr>
          </a:lstStyle>
          <a:p>
            <a:pPr lvl="0"/>
            <a:r>
              <a:rPr lang="de-CH"/>
              <a:t>Text durch Klicken hinzufügen</a:t>
            </a:r>
          </a:p>
        </p:txBody>
      </p:sp>
    </p:spTree>
    <p:extLst>
      <p:ext uri="{BB962C8B-B14F-4D97-AF65-F5344CB8AC3E}">
        <p14:creationId xmlns:p14="http://schemas.microsoft.com/office/powerpoint/2010/main" val="3500264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10" name="Bildplatzhalter 3">
            <a:extLst>
              <a:ext uri="{FF2B5EF4-FFF2-40B4-BE49-F238E27FC236}">
                <a16:creationId xmlns:a16="http://schemas.microsoft.com/office/drawing/2014/main" id="{A4478F65-D0C1-4A0B-8F54-E92A35844F7F}"/>
              </a:ext>
            </a:extLst>
          </p:cNvPr>
          <p:cNvSpPr>
            <a:spLocks noGrp="1"/>
          </p:cNvSpPr>
          <p:nvPr>
            <p:ph type="pic" sz="quarter" idx="14" hasCustomPrompt="1"/>
          </p:nvPr>
        </p:nvSpPr>
        <p:spPr>
          <a:xfrm>
            <a:off x="629873" y="1369297"/>
            <a:ext cx="3818596" cy="4672309"/>
          </a:xfrm>
          <a:solidFill>
            <a:schemeClr val="accent1"/>
          </a:solidFill>
        </p:spPr>
        <p:txBody>
          <a:bodyPr anchor="t"/>
          <a:lstStyle>
            <a:lvl1pPr algn="ctr">
              <a:defRPr sz="1088" b="0"/>
            </a:lvl1pPr>
          </a:lstStyle>
          <a:p>
            <a:r>
              <a:rPr lang="de-CH"/>
              <a:t>Ersetzen Sie diesen Platzhalter durch ein Bild (Grösse und Position beibehalten).</a:t>
            </a:r>
            <a:br>
              <a:rPr lang="de-CH"/>
            </a:br>
            <a:r>
              <a:rPr lang="de-CH"/>
              <a:t>Eine Auswahl an FHNW-Bildern erhalten Sie unter dem Menüpunkt «Einfügen &gt; Inhalte».</a:t>
            </a:r>
            <a:br>
              <a:rPr lang="de-CH"/>
            </a:br>
            <a:r>
              <a:rPr lang="de-CH"/>
              <a:t>Eigene Bilder können Sie über einen Klick auf das untenstehende Icon einfügen.</a:t>
            </a:r>
          </a:p>
        </p:txBody>
      </p:sp>
      <p:sp>
        <p:nvSpPr>
          <p:cNvPr id="2" name="Datumsplatzhalter 1"/>
          <p:cNvSpPr>
            <a:spLocks noGrp="1"/>
          </p:cNvSpPr>
          <p:nvPr>
            <p:ph type="dt" sz="half" idx="10"/>
          </p:nvPr>
        </p:nvSpPr>
        <p:spPr/>
        <p:txBody>
          <a:bodyPr/>
          <a:lstStyle>
            <a:lvl1pPr>
              <a:defRPr/>
            </a:lvl1pPr>
          </a:lstStyle>
          <a:p>
            <a:fld id="{9E7D31B9-878C-46A5-9D4B-DDE2F80ACD24}" type="datetime1">
              <a:rPr lang="de-CH" smtClean="0">
                <a:solidFill>
                  <a:srgbClr val="000000"/>
                </a:solidFill>
              </a:rPr>
              <a:t>31.08.2023</a:t>
            </a:fld>
            <a:endParaRPr lang="de-CH">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351188DD-6605-4EF4-9E67-B567F731CE68}" type="slidenum">
              <a:rPr lang="de-CH">
                <a:solidFill>
                  <a:srgbClr val="000000"/>
                </a:solidFill>
              </a:rPr>
              <a:pPr/>
              <a:t>‹N°›</a:t>
            </a:fld>
            <a:endParaRPr lang="de-CH">
              <a:solidFill>
                <a:srgbClr val="000000"/>
              </a:solidFill>
            </a:endParaRPr>
          </a:p>
        </p:txBody>
      </p:sp>
      <p:sp>
        <p:nvSpPr>
          <p:cNvPr id="8" name="Rectangle 2"/>
          <p:cNvSpPr>
            <a:spLocks noGrp="1" noChangeArrowheads="1"/>
          </p:cNvSpPr>
          <p:nvPr>
            <p:ph type="title" hasCustomPrompt="1"/>
          </p:nvPr>
        </p:nvSpPr>
        <p:spPr>
          <a:xfrm>
            <a:off x="4695532" y="1369296"/>
            <a:ext cx="3813167" cy="328286"/>
          </a:xfrm>
        </p:spPr>
        <p:txBody>
          <a:bodyPr/>
          <a:lstStyle>
            <a:lvl1pPr>
              <a:defRPr sz="1360" b="1" i="0" baseline="0"/>
            </a:lvl1pPr>
          </a:lstStyle>
          <a:p>
            <a:r>
              <a:rPr lang="de-DE"/>
              <a:t>Titel durch Klicken hinzufügen</a:t>
            </a:r>
          </a:p>
        </p:txBody>
      </p:sp>
      <p:sp>
        <p:nvSpPr>
          <p:cNvPr id="9" name="Rectangle 3"/>
          <p:cNvSpPr>
            <a:spLocks noGrp="1" noChangeArrowheads="1"/>
          </p:cNvSpPr>
          <p:nvPr>
            <p:ph type="body" idx="1" hasCustomPrompt="1"/>
          </p:nvPr>
        </p:nvSpPr>
        <p:spPr>
          <a:xfrm>
            <a:off x="4695532" y="1992750"/>
            <a:ext cx="3814525" cy="4048855"/>
          </a:xfrm>
        </p:spPr>
        <p:txBody>
          <a:bodyPr/>
          <a:lstStyle>
            <a:lvl1pPr>
              <a:spcBef>
                <a:spcPts val="816"/>
              </a:spcBef>
              <a:defRPr sz="1360" b="0" i="0" baseline="0"/>
            </a:lvl1pPr>
          </a:lstStyle>
          <a:p>
            <a:pPr lvl="0"/>
            <a:r>
              <a:rPr lang="de-DE"/>
              <a:t>Text durch Klicken hinzufügen</a:t>
            </a:r>
          </a:p>
        </p:txBody>
      </p:sp>
    </p:spTree>
    <p:extLst>
      <p:ext uri="{BB962C8B-B14F-4D97-AF65-F5344CB8AC3E}">
        <p14:creationId xmlns:p14="http://schemas.microsoft.com/office/powerpoint/2010/main" val="21470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dirty="0"/>
              <a:t>Titelmasterformat durch Klicken bearbeiten</a:t>
            </a:r>
            <a:endParaRPr lang="de-CH"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Fußzeilenplatzhalter 3"/>
          <p:cNvSpPr>
            <a:spLocks noGrp="1"/>
          </p:cNvSpPr>
          <p:nvPr>
            <p:ph type="ftr" sz="quarter" idx="10"/>
          </p:nvPr>
        </p:nvSpPr>
        <p:spPr/>
        <p:txBody>
          <a:bodyPr/>
          <a:lstStyle>
            <a:lvl1pPr>
              <a:defRPr b="0" smtClean="0"/>
            </a:lvl1pPr>
          </a:lstStyle>
          <a:p>
            <a:pPr>
              <a:defRPr/>
            </a:pPr>
            <a:endParaRPr lang="de-CH" dirty="0"/>
          </a:p>
        </p:txBody>
      </p:sp>
      <p:sp>
        <p:nvSpPr>
          <p:cNvPr id="5" name="Foliennummernplatzhalter 4"/>
          <p:cNvSpPr>
            <a:spLocks noGrp="1"/>
          </p:cNvSpPr>
          <p:nvPr>
            <p:ph type="sldNum" sz="quarter" idx="11"/>
          </p:nvPr>
        </p:nvSpPr>
        <p:spPr/>
        <p:txBody>
          <a:bodyPr/>
          <a:lstStyle>
            <a:lvl1pPr>
              <a:defRPr/>
            </a:lvl1pPr>
          </a:lstStyle>
          <a:p>
            <a:pPr>
              <a:defRPr/>
            </a:pPr>
            <a:fld id="{7E5FF9A1-4CBA-492F-B0B5-9D2D52CC0145}" type="slidenum">
              <a:rPr lang="de-CH" altLang="de-DE"/>
              <a:pPr>
                <a:defRPr/>
              </a:pPr>
              <a:t>‹N°›</a:t>
            </a:fld>
            <a:endParaRPr lang="de-CH" altLang="de-DE" dirty="0"/>
          </a:p>
        </p:txBody>
      </p:sp>
    </p:spTree>
    <p:extLst>
      <p:ext uri="{BB962C8B-B14F-4D97-AF65-F5344CB8AC3E}">
        <p14:creationId xmlns:p14="http://schemas.microsoft.com/office/powerpoint/2010/main" val="256321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p>
            <a:pPr>
              <a:defRPr/>
            </a:pPr>
            <a:endParaRPr lang="de-CH"/>
          </a:p>
        </p:txBody>
      </p:sp>
      <p:sp>
        <p:nvSpPr>
          <p:cNvPr id="4" name="Foliennummernplatzhalter 3"/>
          <p:cNvSpPr>
            <a:spLocks noGrp="1"/>
          </p:cNvSpPr>
          <p:nvPr>
            <p:ph type="sldNum" sz="quarter" idx="11"/>
          </p:nvPr>
        </p:nvSpPr>
        <p:spPr/>
        <p:txBody>
          <a:bodyPr/>
          <a:lstStyle/>
          <a:p>
            <a:pPr>
              <a:defRPr/>
            </a:pPr>
            <a:fld id="{F7DB00CB-91E8-4FBA-8B01-86F217048123}" type="slidenum">
              <a:rPr lang="de-CH" altLang="de-DE" smtClean="0"/>
              <a:pPr>
                <a:defRPr/>
              </a:pPr>
              <a:t>‹N°›</a:t>
            </a:fld>
            <a:endParaRPr lang="de-CH" altLang="de-DE" dirty="0"/>
          </a:p>
        </p:txBody>
      </p:sp>
    </p:spTree>
    <p:extLst>
      <p:ext uri="{BB962C8B-B14F-4D97-AF65-F5344CB8AC3E}">
        <p14:creationId xmlns:p14="http://schemas.microsoft.com/office/powerpoint/2010/main" val="375792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1187450" y="2133600"/>
            <a:ext cx="37020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5041900" y="2133600"/>
            <a:ext cx="3703638"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10"/>
          </p:nvPr>
        </p:nvSpPr>
        <p:spPr/>
        <p:txBody>
          <a:bodyPr/>
          <a:lstStyle>
            <a:lvl1pPr>
              <a:defRPr b="0" smtClean="0"/>
            </a:lvl1pPr>
          </a:lstStyle>
          <a:p>
            <a:pPr>
              <a:defRPr/>
            </a:pPr>
            <a:endParaRPr lang="de-CH"/>
          </a:p>
        </p:txBody>
      </p:sp>
      <p:sp>
        <p:nvSpPr>
          <p:cNvPr id="6" name="Foliennummernplatzhalter 5"/>
          <p:cNvSpPr>
            <a:spLocks noGrp="1"/>
          </p:cNvSpPr>
          <p:nvPr>
            <p:ph type="sldNum" sz="quarter" idx="11"/>
          </p:nvPr>
        </p:nvSpPr>
        <p:spPr/>
        <p:txBody>
          <a:bodyPr/>
          <a:lstStyle>
            <a:lvl1pPr>
              <a:defRPr/>
            </a:lvl1pPr>
          </a:lstStyle>
          <a:p>
            <a:pPr>
              <a:defRPr/>
            </a:pPr>
            <a:fld id="{D0E2338D-374C-4A80-91E3-62DD2FB969B7}" type="slidenum">
              <a:rPr lang="de-CH" altLang="de-DE"/>
              <a:pPr>
                <a:defRPr/>
              </a:pPr>
              <a:t>‹N°›</a:t>
            </a:fld>
            <a:endParaRPr lang="de-CH" altLang="de-DE" dirty="0"/>
          </a:p>
        </p:txBody>
      </p:sp>
    </p:spTree>
    <p:extLst>
      <p:ext uri="{BB962C8B-B14F-4D97-AF65-F5344CB8AC3E}">
        <p14:creationId xmlns:p14="http://schemas.microsoft.com/office/powerpoint/2010/main" val="336816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Fußzeilenplatzhalter 6"/>
          <p:cNvSpPr>
            <a:spLocks noGrp="1"/>
          </p:cNvSpPr>
          <p:nvPr>
            <p:ph type="ftr" sz="quarter" idx="10"/>
          </p:nvPr>
        </p:nvSpPr>
        <p:spPr/>
        <p:txBody>
          <a:bodyPr/>
          <a:lstStyle>
            <a:lvl1pPr>
              <a:defRPr b="0" smtClean="0"/>
            </a:lvl1pPr>
          </a:lstStyle>
          <a:p>
            <a:pPr>
              <a:defRPr/>
            </a:pPr>
            <a:endParaRPr lang="de-CH"/>
          </a:p>
        </p:txBody>
      </p:sp>
      <p:sp>
        <p:nvSpPr>
          <p:cNvPr id="8" name="Foliennummernplatzhalter 7"/>
          <p:cNvSpPr>
            <a:spLocks noGrp="1"/>
          </p:cNvSpPr>
          <p:nvPr>
            <p:ph type="sldNum" sz="quarter" idx="11"/>
          </p:nvPr>
        </p:nvSpPr>
        <p:spPr/>
        <p:txBody>
          <a:bodyPr/>
          <a:lstStyle>
            <a:lvl1pPr>
              <a:defRPr/>
            </a:lvl1pPr>
          </a:lstStyle>
          <a:p>
            <a:pPr>
              <a:defRPr/>
            </a:pPr>
            <a:fld id="{E50007E3-9451-45AD-9A8B-213E58207D2A}" type="slidenum">
              <a:rPr lang="de-CH" altLang="de-DE"/>
              <a:pPr>
                <a:defRPr/>
              </a:pPr>
              <a:t>‹N°›</a:t>
            </a:fld>
            <a:endParaRPr lang="de-CH" altLang="de-DE" dirty="0"/>
          </a:p>
        </p:txBody>
      </p:sp>
    </p:spTree>
    <p:extLst>
      <p:ext uri="{BB962C8B-B14F-4D97-AF65-F5344CB8AC3E}">
        <p14:creationId xmlns:p14="http://schemas.microsoft.com/office/powerpoint/2010/main" val="399568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Fußzeilenplatzhalter 2"/>
          <p:cNvSpPr>
            <a:spLocks noGrp="1"/>
          </p:cNvSpPr>
          <p:nvPr>
            <p:ph type="ftr" sz="quarter" idx="10"/>
          </p:nvPr>
        </p:nvSpPr>
        <p:spPr/>
        <p:txBody>
          <a:bodyPr/>
          <a:lstStyle>
            <a:lvl1pPr>
              <a:defRPr b="0" smtClean="0"/>
            </a:lvl1pPr>
          </a:lstStyle>
          <a:p>
            <a:pPr>
              <a:defRPr/>
            </a:pPr>
            <a:endParaRPr lang="de-CH" dirty="0"/>
          </a:p>
        </p:txBody>
      </p:sp>
      <p:sp>
        <p:nvSpPr>
          <p:cNvPr id="4" name="Foliennummernplatzhalter 3"/>
          <p:cNvSpPr>
            <a:spLocks noGrp="1"/>
          </p:cNvSpPr>
          <p:nvPr>
            <p:ph type="sldNum" sz="quarter" idx="11"/>
          </p:nvPr>
        </p:nvSpPr>
        <p:spPr/>
        <p:txBody>
          <a:bodyPr/>
          <a:lstStyle>
            <a:lvl1pPr>
              <a:defRPr/>
            </a:lvl1pPr>
          </a:lstStyle>
          <a:p>
            <a:pPr>
              <a:defRPr/>
            </a:pPr>
            <a:fld id="{1D41B0A9-F84E-48D0-8EE4-23AD60757E38}" type="slidenum">
              <a:rPr lang="de-CH" altLang="de-DE"/>
              <a:pPr>
                <a:defRPr/>
              </a:pPr>
              <a:t>‹N°›</a:t>
            </a:fld>
            <a:endParaRPr lang="de-CH" altLang="de-DE" dirty="0"/>
          </a:p>
        </p:txBody>
      </p:sp>
    </p:spTree>
    <p:extLst>
      <p:ext uri="{BB962C8B-B14F-4D97-AF65-F5344CB8AC3E}">
        <p14:creationId xmlns:p14="http://schemas.microsoft.com/office/powerpoint/2010/main" val="257152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b="0" smtClean="0"/>
            </a:lvl1pPr>
          </a:lstStyle>
          <a:p>
            <a:pPr>
              <a:defRPr/>
            </a:pPr>
            <a:endParaRPr lang="de-CH"/>
          </a:p>
        </p:txBody>
      </p:sp>
      <p:sp>
        <p:nvSpPr>
          <p:cNvPr id="3" name="Foliennummernplatzhalter 2"/>
          <p:cNvSpPr>
            <a:spLocks noGrp="1"/>
          </p:cNvSpPr>
          <p:nvPr>
            <p:ph type="sldNum" sz="quarter" idx="11"/>
          </p:nvPr>
        </p:nvSpPr>
        <p:spPr/>
        <p:txBody>
          <a:bodyPr/>
          <a:lstStyle>
            <a:lvl1pPr>
              <a:defRPr/>
            </a:lvl1pPr>
          </a:lstStyle>
          <a:p>
            <a:pPr>
              <a:defRPr/>
            </a:pPr>
            <a:fld id="{D42EA777-C087-4C7F-B3CE-2C18C4C516D8}" type="slidenum">
              <a:rPr lang="de-CH" altLang="de-DE"/>
              <a:pPr>
                <a:defRPr/>
              </a:pPr>
              <a:t>‹N°›</a:t>
            </a:fld>
            <a:endParaRPr lang="de-CH" altLang="de-DE" dirty="0"/>
          </a:p>
        </p:txBody>
      </p:sp>
    </p:spTree>
    <p:extLst>
      <p:ext uri="{BB962C8B-B14F-4D97-AF65-F5344CB8AC3E}">
        <p14:creationId xmlns:p14="http://schemas.microsoft.com/office/powerpoint/2010/main" val="23827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bereich2"/>
          <p:cNvSpPr>
            <a:spLocks noGrp="1" noChangeArrowheads="1"/>
          </p:cNvSpPr>
          <p:nvPr>
            <p:ph type="title"/>
          </p:nvPr>
        </p:nvSpPr>
        <p:spPr bwMode="auto">
          <a:xfrm>
            <a:off x="1187450" y="1057275"/>
            <a:ext cx="7558088"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en-US"/>
              <a:t>Modifier le format de la maquette du titre en cliquant dessus</a:t>
            </a:r>
          </a:p>
        </p:txBody>
      </p:sp>
      <p:sp>
        <p:nvSpPr>
          <p:cNvPr id="1027" name="Objektbereich2"/>
          <p:cNvSpPr>
            <a:spLocks noGrp="1" noChangeArrowheads="1"/>
          </p:cNvSpPr>
          <p:nvPr>
            <p:ph type="body" idx="1"/>
          </p:nvPr>
        </p:nvSpPr>
        <p:spPr bwMode="auto">
          <a:xfrm>
            <a:off x="1187450" y="2133600"/>
            <a:ext cx="75580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en-US"/>
              <a:t>Modifier les formats de grille de texte en cliquant dessus</a:t>
            </a:r>
          </a:p>
          <a:p>
            <a:pPr lvl="1"/>
            <a:r>
              <a:rPr lang="de-CH" altLang="en-US"/>
              <a:t>Deuxième niveau</a:t>
            </a:r>
          </a:p>
          <a:p>
            <a:pPr lvl="2"/>
            <a:r>
              <a:rPr lang="de-CH" altLang="en-US"/>
              <a:t>Troisième niveau</a:t>
            </a:r>
          </a:p>
          <a:p>
            <a:pPr lvl="3"/>
            <a:r>
              <a:rPr lang="de-CH" altLang="en-US"/>
              <a:t>Quatrième niveau</a:t>
            </a:r>
          </a:p>
          <a:p>
            <a:pPr lvl="4"/>
            <a:r>
              <a:rPr lang="de-CH" altLang="en-US"/>
              <a:t>Cinquième niveau</a:t>
            </a:r>
          </a:p>
          <a:p>
            <a:pPr lvl="4"/>
            <a:endParaRPr lang="de-CH" altLang="en-US"/>
          </a:p>
        </p:txBody>
      </p:sp>
      <p:pic>
        <p:nvPicPr>
          <p:cNvPr id="1028" name="Logo2" descr="Logo_col"/>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17575" y="358775"/>
            <a:ext cx="19970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Amt_Org2"/>
          <p:cNvSpPr txBox="1">
            <a:spLocks noChangeArrowheads="1"/>
          </p:cNvSpPr>
          <p:nvPr/>
        </p:nvSpPr>
        <p:spPr bwMode="auto">
          <a:xfrm>
            <a:off x="4476750" y="315913"/>
            <a:ext cx="42910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defRPr/>
            </a:pPr>
            <a:r>
              <a:rPr lang="de-CH" altLang="de-DE" sz="800" dirty="0">
                <a:solidFill>
                  <a:srgbClr val="000000"/>
                </a:solidFill>
              </a:rPr>
              <a:t>Département fédéral de justice et police DFJP</a:t>
            </a:r>
          </a:p>
          <a:p>
            <a:pPr eaLnBrk="1" hangingPunct="1">
              <a:lnSpc>
                <a:spcPct val="105000"/>
              </a:lnSpc>
              <a:defRPr/>
            </a:pPr>
            <a:r>
              <a:rPr lang="de-CH" altLang="de-DE" sz="800" b="1" dirty="0">
                <a:solidFill>
                  <a:srgbClr val="000000"/>
                </a:solidFill>
              </a:rPr>
              <a:t>Office fédéral de la justice OFJ</a:t>
            </a:r>
          </a:p>
          <a:p>
            <a:pPr eaLnBrk="1" hangingPunct="1">
              <a:lnSpc>
                <a:spcPct val="105000"/>
              </a:lnSpc>
              <a:defRPr/>
            </a:pPr>
            <a:r>
              <a:rPr lang="de-CH" altLang="de-DE" sz="800" dirty="0">
                <a:solidFill>
                  <a:srgbClr val="000000"/>
                </a:solidFill>
              </a:rPr>
              <a:t>Domaine de direction Droit pénal</a:t>
            </a:r>
          </a:p>
          <a:p>
            <a:pPr eaLnBrk="1" hangingPunct="1">
              <a:lnSpc>
                <a:spcPct val="105000"/>
              </a:lnSpc>
              <a:defRPr/>
            </a:pPr>
            <a:r>
              <a:rPr lang="de-CH" altLang="de-DE" sz="800" dirty="0">
                <a:solidFill>
                  <a:srgbClr val="000000"/>
                </a:solidFill>
              </a:rPr>
              <a:t>Unité Exécution des peines et mesures</a:t>
            </a:r>
          </a:p>
        </p:txBody>
      </p:sp>
      <p:sp>
        <p:nvSpPr>
          <p:cNvPr id="1035" name="Fusszeile"/>
          <p:cNvSpPr>
            <a:spLocks noGrp="1" noChangeArrowheads="1"/>
          </p:cNvSpPr>
          <p:nvPr>
            <p:ph type="ftr" sz="quarter" idx="3"/>
          </p:nvPr>
        </p:nvSpPr>
        <p:spPr bwMode="auto">
          <a:xfrm>
            <a:off x="1187450" y="6165850"/>
            <a:ext cx="5757863"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5000"/>
              </a:lnSpc>
              <a:defRPr sz="900" b="1" smtClean="0">
                <a:latin typeface="Arial" charset="0"/>
              </a:defRPr>
            </a:lvl1pPr>
          </a:lstStyle>
          <a:p>
            <a:pPr>
              <a:defRPr/>
            </a:pPr>
            <a:endParaRPr lang="de-CH"/>
          </a:p>
        </p:txBody>
      </p:sp>
      <p:sp>
        <p:nvSpPr>
          <p:cNvPr id="1036" name="Seite"/>
          <p:cNvSpPr>
            <a:spLocks noGrp="1" noChangeArrowheads="1"/>
          </p:cNvSpPr>
          <p:nvPr>
            <p:ph type="sldNum" sz="quarter" idx="4"/>
          </p:nvPr>
        </p:nvSpPr>
        <p:spPr bwMode="auto">
          <a:xfrm>
            <a:off x="7845425" y="6164263"/>
            <a:ext cx="900113" cy="360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5000"/>
              </a:lnSpc>
              <a:defRPr sz="900"/>
            </a:lvl1pPr>
          </a:lstStyle>
          <a:p>
            <a:pPr>
              <a:defRPr/>
            </a:pPr>
            <a:fld id="{F7DB00CB-91E8-4FBA-8B01-86F217048123}" type="slidenum">
              <a:rPr lang="de-CH" altLang="de-DE"/>
              <a:t>‹N°›</a:t>
            </a:fld>
            <a:endParaRPr lang="de-CH" altLang="de-DE" dirty="0"/>
          </a:p>
        </p:txBody>
      </p:sp>
      <p:sp>
        <p:nvSpPr>
          <p:cNvPr id="1032" name="Fusslinie"/>
          <p:cNvSpPr>
            <a:spLocks noChangeShapeType="1"/>
          </p:cNvSpPr>
          <p:nvPr/>
        </p:nvSpPr>
        <p:spPr bwMode="auto">
          <a:xfrm flipH="1">
            <a:off x="1284288" y="6164263"/>
            <a:ext cx="7504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3" r:id="rId3"/>
    <p:sldLayoutId id="2147484256" r:id="rId4"/>
    <p:sldLayoutId id="2147484265"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6" r:id="rId14"/>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100">
          <a:solidFill>
            <a:schemeClr val="tx1"/>
          </a:solidFill>
          <a:latin typeface="+mn-lt"/>
        </a:defRPr>
      </a:lvl2pPr>
      <a:lvl3pPr marL="1143000" indent="-228600" algn="l" rtl="0" eaLnBrk="0" fontAlgn="base" hangingPunct="0">
        <a:spcBef>
          <a:spcPct val="20000"/>
        </a:spcBef>
        <a:spcAft>
          <a:spcPct val="0"/>
        </a:spcAft>
        <a:buClr>
          <a:schemeClr val="bg2"/>
        </a:buClr>
        <a:buChar char="•"/>
        <a:defRPr sz="2100">
          <a:solidFill>
            <a:schemeClr val="tx1"/>
          </a:solidFill>
          <a:latin typeface="+mn-lt"/>
        </a:defRPr>
      </a:lvl3pPr>
      <a:lvl4pPr marL="1600200" indent="-228600" algn="l" rtl="0" eaLnBrk="0" fontAlgn="base" hangingPunct="0">
        <a:spcBef>
          <a:spcPct val="20000"/>
        </a:spcBef>
        <a:spcAft>
          <a:spcPct val="0"/>
        </a:spcAft>
        <a:buClr>
          <a:schemeClr val="bg2"/>
        </a:buClr>
        <a:buChar char="•"/>
        <a:defRPr sz="2100">
          <a:solidFill>
            <a:schemeClr val="tx1"/>
          </a:solidFill>
          <a:latin typeface="+mn-lt"/>
        </a:defRPr>
      </a:lvl4pPr>
      <a:lvl5pPr marL="2057400" indent="-228600" algn="l" rtl="0" eaLnBrk="0" fontAlgn="base" hangingPunct="0">
        <a:spcBef>
          <a:spcPct val="20000"/>
        </a:spcBef>
        <a:spcAft>
          <a:spcPct val="0"/>
        </a:spcAft>
        <a:buClr>
          <a:schemeClr val="bg2"/>
        </a:buClr>
        <a:buChar char="•"/>
        <a:defRPr sz="2100">
          <a:solidFill>
            <a:schemeClr val="tx1"/>
          </a:solidFill>
          <a:latin typeface="+mn-lt"/>
        </a:defRPr>
      </a:lvl5pPr>
      <a:lvl6pPr marL="2514600" indent="-228600" algn="l" rtl="0" fontAlgn="base">
        <a:spcBef>
          <a:spcPct val="20000"/>
        </a:spcBef>
        <a:spcAft>
          <a:spcPct val="0"/>
        </a:spcAft>
        <a:buClr>
          <a:schemeClr val="bg2"/>
        </a:buClr>
        <a:buChar char="•"/>
        <a:defRPr sz="2100">
          <a:solidFill>
            <a:schemeClr val="tx1"/>
          </a:solidFill>
          <a:latin typeface="+mn-lt"/>
        </a:defRPr>
      </a:lvl6pPr>
      <a:lvl7pPr marL="2971800" indent="-228600" algn="l" rtl="0" fontAlgn="base">
        <a:spcBef>
          <a:spcPct val="20000"/>
        </a:spcBef>
        <a:spcAft>
          <a:spcPct val="0"/>
        </a:spcAft>
        <a:buClr>
          <a:schemeClr val="bg2"/>
        </a:buClr>
        <a:buChar char="•"/>
        <a:defRPr sz="2100">
          <a:solidFill>
            <a:schemeClr val="tx1"/>
          </a:solidFill>
          <a:latin typeface="+mn-lt"/>
        </a:defRPr>
      </a:lvl7pPr>
      <a:lvl8pPr marL="3429000" indent="-228600" algn="l" rtl="0" fontAlgn="base">
        <a:spcBef>
          <a:spcPct val="20000"/>
        </a:spcBef>
        <a:spcAft>
          <a:spcPct val="0"/>
        </a:spcAft>
        <a:buClr>
          <a:schemeClr val="bg2"/>
        </a:buClr>
        <a:buChar char="•"/>
        <a:defRPr sz="2100">
          <a:solidFill>
            <a:schemeClr val="tx1"/>
          </a:solidFill>
          <a:latin typeface="+mn-lt"/>
        </a:defRPr>
      </a:lvl8pPr>
      <a:lvl9pPr marL="3886200" indent="-228600" algn="l" rtl="0" fontAlgn="base">
        <a:spcBef>
          <a:spcPct val="20000"/>
        </a:spcBef>
        <a:spcAft>
          <a:spcPct val="0"/>
        </a:spcAft>
        <a:buClr>
          <a:schemeClr val="bg2"/>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9872" y="1369296"/>
            <a:ext cx="7878826" cy="32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Modifier le format du titre maître</a:t>
            </a:r>
          </a:p>
        </p:txBody>
      </p:sp>
      <p:sp>
        <p:nvSpPr>
          <p:cNvPr id="1027" name="Rectangle 3"/>
          <p:cNvSpPr>
            <a:spLocks noGrp="1" noChangeArrowheads="1"/>
          </p:cNvSpPr>
          <p:nvPr>
            <p:ph type="body" idx="1"/>
          </p:nvPr>
        </p:nvSpPr>
        <p:spPr bwMode="auto">
          <a:xfrm>
            <a:off x="631230" y="1992752"/>
            <a:ext cx="7878826" cy="235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Modifier le format du texte maître</a:t>
            </a:r>
          </a:p>
          <a:p>
            <a:pPr lvl="1"/>
            <a:r>
              <a:rPr lang="de-CH"/>
              <a:t>Deuxième niveau</a:t>
            </a:r>
          </a:p>
          <a:p>
            <a:pPr lvl="2"/>
            <a:r>
              <a:rPr lang="de-CH"/>
              <a:t>Troisième niveau</a:t>
            </a:r>
          </a:p>
          <a:p>
            <a:pPr lvl="3"/>
            <a:r>
              <a:rPr lang="de-CH"/>
              <a:t>Quatrième niveau</a:t>
            </a:r>
          </a:p>
          <a:p>
            <a:pPr lvl="4"/>
            <a:r>
              <a:rPr lang="de-CH"/>
              <a:t>Cinquième niveau</a:t>
            </a:r>
          </a:p>
        </p:txBody>
      </p:sp>
      <p:sp>
        <p:nvSpPr>
          <p:cNvPr id="1028" name="Rectangle 4"/>
          <p:cNvSpPr>
            <a:spLocks noGrp="1" noChangeArrowheads="1"/>
          </p:cNvSpPr>
          <p:nvPr>
            <p:ph type="dt" sz="half" idx="2"/>
          </p:nvPr>
        </p:nvSpPr>
        <p:spPr bwMode="auto">
          <a:xfrm>
            <a:off x="7030402" y="6528274"/>
            <a:ext cx="739827"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709440">
              <a:defRPr sz="816"/>
            </a:lvl1pPr>
          </a:lstStyle>
          <a:p>
            <a:endParaRPr lang="de-CH">
              <a:solidFill>
                <a:srgbClr val="000000"/>
              </a:solidFill>
            </a:endParaRPr>
          </a:p>
        </p:txBody>
      </p:sp>
      <p:sp>
        <p:nvSpPr>
          <p:cNvPr id="1030" name="Rectangle 6"/>
          <p:cNvSpPr>
            <a:spLocks noGrp="1" noChangeArrowheads="1"/>
          </p:cNvSpPr>
          <p:nvPr>
            <p:ph type="sldNum" sz="quarter" idx="4"/>
          </p:nvPr>
        </p:nvSpPr>
        <p:spPr bwMode="auto">
          <a:xfrm>
            <a:off x="7770228" y="6528274"/>
            <a:ext cx="738470"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709440">
              <a:defRPr sz="816"/>
            </a:lvl1pPr>
          </a:lstStyle>
          <a:p>
            <a:fld id="{8C812475-90CC-411E-A993-929AF0D0895B}" type="slidenum">
              <a:rPr lang="de-CH">
                <a:solidFill>
                  <a:srgbClr val="000000"/>
                </a:solidFill>
              </a:rPr>
              <a:t>‹N°›</a:t>
            </a:fld>
            <a:endParaRPr lang="de-CH">
              <a:solidFill>
                <a:srgbClr val="000000"/>
              </a:solidFill>
            </a:endParaRPr>
          </a:p>
        </p:txBody>
      </p:sp>
      <p:sp>
        <p:nvSpPr>
          <p:cNvPr id="1032" name="Line 8"/>
          <p:cNvSpPr>
            <a:spLocks noChangeShapeType="1"/>
          </p:cNvSpPr>
          <p:nvPr userDrawn="1"/>
        </p:nvSpPr>
        <p:spPr bwMode="auto">
          <a:xfrm>
            <a:off x="631230" y="6495158"/>
            <a:ext cx="78788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428">
              <a:solidFill>
                <a:srgbClr val="000000"/>
              </a:solidFill>
            </a:endParaRPr>
          </a:p>
        </p:txBody>
      </p:sp>
      <p:pic>
        <p:nvPicPr>
          <p:cNvPr id="9" name="Grafik 8" descr="FHNW_HSA_10mm"/>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72210" y="228562"/>
            <a:ext cx="2338620" cy="490010"/>
          </a:xfrm>
          <a:prstGeom prst="rect">
            <a:avLst/>
          </a:prstGeom>
          <a:noFill/>
          <a:ln>
            <a:noFill/>
          </a:ln>
        </p:spPr>
      </p:pic>
      <p:pic>
        <p:nvPicPr>
          <p:cNvPr id="2" name="Grafik 1">
            <a:extLst>
              <a:ext uri="{FF2B5EF4-FFF2-40B4-BE49-F238E27FC236}">
                <a16:creationId xmlns:a16="http://schemas.microsoft.com/office/drawing/2014/main" id="{FE1FE8D4-7351-544A-3E4E-95CC4FB737C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3395683416"/>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89" r:id="rId6"/>
  </p:sldLayoutIdLst>
  <p:hf hdr="0" ftr="0" dt="0"/>
  <p:txStyles>
    <p:titleStyle>
      <a:lvl1pPr algn="l" defTabSz="709440" rtl="0" eaLnBrk="1" fontAlgn="base" hangingPunct="1">
        <a:spcBef>
          <a:spcPct val="0"/>
        </a:spcBef>
        <a:spcAft>
          <a:spcPct val="0"/>
        </a:spcAft>
        <a:defRPr sz="2449" b="1" baseline="0">
          <a:solidFill>
            <a:schemeClr val="tx2"/>
          </a:solidFill>
          <a:latin typeface="+mj-lt"/>
          <a:ea typeface="+mj-ea"/>
          <a:cs typeface="+mj-cs"/>
        </a:defRPr>
      </a:lvl1pPr>
      <a:lvl2pPr algn="l" defTabSz="709440" rtl="0" eaLnBrk="1" fontAlgn="base" hangingPunct="1">
        <a:spcBef>
          <a:spcPct val="0"/>
        </a:spcBef>
        <a:spcAft>
          <a:spcPct val="0"/>
        </a:spcAft>
        <a:defRPr sz="1360" b="1">
          <a:solidFill>
            <a:schemeClr val="tx2"/>
          </a:solidFill>
          <a:latin typeface="Arial" charset="0"/>
        </a:defRPr>
      </a:lvl2pPr>
      <a:lvl3pPr algn="l" defTabSz="709440" rtl="0" eaLnBrk="1" fontAlgn="base" hangingPunct="1">
        <a:spcBef>
          <a:spcPct val="0"/>
        </a:spcBef>
        <a:spcAft>
          <a:spcPct val="0"/>
        </a:spcAft>
        <a:defRPr sz="1360" b="1">
          <a:solidFill>
            <a:schemeClr val="tx2"/>
          </a:solidFill>
          <a:latin typeface="Arial" charset="0"/>
        </a:defRPr>
      </a:lvl3pPr>
      <a:lvl4pPr algn="l" defTabSz="709440" rtl="0" eaLnBrk="1" fontAlgn="base" hangingPunct="1">
        <a:spcBef>
          <a:spcPct val="0"/>
        </a:spcBef>
        <a:spcAft>
          <a:spcPct val="0"/>
        </a:spcAft>
        <a:defRPr sz="1360" b="1">
          <a:solidFill>
            <a:schemeClr val="tx2"/>
          </a:solidFill>
          <a:latin typeface="Arial" charset="0"/>
        </a:defRPr>
      </a:lvl4pPr>
      <a:lvl5pPr algn="l" defTabSz="709440" rtl="0" eaLnBrk="1" fontAlgn="base" hangingPunct="1">
        <a:spcBef>
          <a:spcPct val="0"/>
        </a:spcBef>
        <a:spcAft>
          <a:spcPct val="0"/>
        </a:spcAft>
        <a:defRPr sz="1360" b="1">
          <a:solidFill>
            <a:schemeClr val="tx2"/>
          </a:solidFill>
          <a:latin typeface="Arial" charset="0"/>
        </a:defRPr>
      </a:lvl5pPr>
      <a:lvl6pPr marL="310987" algn="l" defTabSz="709440" rtl="0" eaLnBrk="1" fontAlgn="base" hangingPunct="1">
        <a:spcBef>
          <a:spcPct val="0"/>
        </a:spcBef>
        <a:spcAft>
          <a:spcPct val="0"/>
        </a:spcAft>
        <a:defRPr sz="1360" b="1">
          <a:solidFill>
            <a:schemeClr val="tx2"/>
          </a:solidFill>
          <a:latin typeface="Arial" charset="0"/>
        </a:defRPr>
      </a:lvl6pPr>
      <a:lvl7pPr marL="621975" algn="l" defTabSz="709440" rtl="0" eaLnBrk="1" fontAlgn="base" hangingPunct="1">
        <a:spcBef>
          <a:spcPct val="0"/>
        </a:spcBef>
        <a:spcAft>
          <a:spcPct val="0"/>
        </a:spcAft>
        <a:defRPr sz="1360" b="1">
          <a:solidFill>
            <a:schemeClr val="tx2"/>
          </a:solidFill>
          <a:latin typeface="Arial" charset="0"/>
        </a:defRPr>
      </a:lvl7pPr>
      <a:lvl8pPr marL="932962" algn="l" defTabSz="709440" rtl="0" eaLnBrk="1" fontAlgn="base" hangingPunct="1">
        <a:spcBef>
          <a:spcPct val="0"/>
        </a:spcBef>
        <a:spcAft>
          <a:spcPct val="0"/>
        </a:spcAft>
        <a:defRPr sz="1360" b="1">
          <a:solidFill>
            <a:schemeClr val="tx2"/>
          </a:solidFill>
          <a:latin typeface="Arial" charset="0"/>
        </a:defRPr>
      </a:lvl8pPr>
      <a:lvl9pPr marL="1243950" algn="l" defTabSz="709440" rtl="0" eaLnBrk="1" fontAlgn="base" hangingPunct="1">
        <a:spcBef>
          <a:spcPct val="0"/>
        </a:spcBef>
        <a:spcAft>
          <a:spcPct val="0"/>
        </a:spcAft>
        <a:defRPr sz="1360" b="1">
          <a:solidFill>
            <a:schemeClr val="tx2"/>
          </a:solidFill>
          <a:latin typeface="Arial" charset="0"/>
        </a:defRPr>
      </a:lvl9pPr>
    </p:titleStyle>
    <p:bodyStyle>
      <a:lvl1pPr algn="l" defTabSz="709440" rtl="0" eaLnBrk="1" fontAlgn="base" hangingPunct="1">
        <a:lnSpc>
          <a:spcPct val="115000"/>
        </a:lnSpc>
        <a:spcBef>
          <a:spcPct val="100000"/>
        </a:spcBef>
        <a:spcAft>
          <a:spcPct val="0"/>
        </a:spcAft>
        <a:defRPr sz="1769" b="1">
          <a:solidFill>
            <a:schemeClr val="tx1"/>
          </a:solidFill>
          <a:latin typeface="+mn-lt"/>
          <a:ea typeface="+mn-ea"/>
          <a:cs typeface="+mn-cs"/>
        </a:defRPr>
      </a:lvl1pPr>
      <a:lvl2pPr marL="239719" indent="-1166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2pPr>
      <a:lvl3pPr marL="484838" indent="-115541"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3pPr>
      <a:lvl4pPr marL="729957" indent="-123099"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4pPr>
      <a:lvl5pPr marL="97399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5pPr>
      <a:lvl6pPr marL="1284983"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6pPr>
      <a:lvl7pPr marL="1595970"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7pPr>
      <a:lvl8pPr marL="1906958"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8pPr>
      <a:lvl9pPr marL="221794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9pPr>
    </p:bodyStyle>
    <p:otherStyle>
      <a:defPPr>
        <a:defRPr lang="de-DE"/>
      </a:defPPr>
      <a:lvl1pPr marL="0" algn="l" defTabSz="621975" rtl="0" eaLnBrk="1" latinLnBrk="0" hangingPunct="1">
        <a:defRPr sz="1224" kern="1200">
          <a:solidFill>
            <a:schemeClr val="tx1"/>
          </a:solidFill>
          <a:latin typeface="+mn-lt"/>
          <a:ea typeface="+mn-ea"/>
          <a:cs typeface="+mn-cs"/>
        </a:defRPr>
      </a:lvl1pPr>
      <a:lvl2pPr marL="310987" algn="l" defTabSz="621975" rtl="0" eaLnBrk="1" latinLnBrk="0" hangingPunct="1">
        <a:defRPr sz="1224" kern="1200">
          <a:solidFill>
            <a:schemeClr val="tx1"/>
          </a:solidFill>
          <a:latin typeface="+mn-lt"/>
          <a:ea typeface="+mn-ea"/>
          <a:cs typeface="+mn-cs"/>
        </a:defRPr>
      </a:lvl2pPr>
      <a:lvl3pPr marL="621975" algn="l" defTabSz="621975" rtl="0" eaLnBrk="1" latinLnBrk="0" hangingPunct="1">
        <a:defRPr sz="1224" kern="1200">
          <a:solidFill>
            <a:schemeClr val="tx1"/>
          </a:solidFill>
          <a:latin typeface="+mn-lt"/>
          <a:ea typeface="+mn-ea"/>
          <a:cs typeface="+mn-cs"/>
        </a:defRPr>
      </a:lvl3pPr>
      <a:lvl4pPr marL="932962" algn="l" defTabSz="621975" rtl="0" eaLnBrk="1" latinLnBrk="0" hangingPunct="1">
        <a:defRPr sz="1224" kern="1200">
          <a:solidFill>
            <a:schemeClr val="tx1"/>
          </a:solidFill>
          <a:latin typeface="+mn-lt"/>
          <a:ea typeface="+mn-ea"/>
          <a:cs typeface="+mn-cs"/>
        </a:defRPr>
      </a:lvl4pPr>
      <a:lvl5pPr marL="1243950" algn="l" defTabSz="621975" rtl="0" eaLnBrk="1" latinLnBrk="0" hangingPunct="1">
        <a:defRPr sz="1224" kern="1200">
          <a:solidFill>
            <a:schemeClr val="tx1"/>
          </a:solidFill>
          <a:latin typeface="+mn-lt"/>
          <a:ea typeface="+mn-ea"/>
          <a:cs typeface="+mn-cs"/>
        </a:defRPr>
      </a:lvl5pPr>
      <a:lvl6pPr marL="1554937" algn="l" defTabSz="621975" rtl="0" eaLnBrk="1" latinLnBrk="0" hangingPunct="1">
        <a:defRPr sz="1224" kern="1200">
          <a:solidFill>
            <a:schemeClr val="tx1"/>
          </a:solidFill>
          <a:latin typeface="+mn-lt"/>
          <a:ea typeface="+mn-ea"/>
          <a:cs typeface="+mn-cs"/>
        </a:defRPr>
      </a:lvl6pPr>
      <a:lvl7pPr marL="1865925" algn="l" defTabSz="621975" rtl="0" eaLnBrk="1" latinLnBrk="0" hangingPunct="1">
        <a:defRPr sz="1224" kern="1200">
          <a:solidFill>
            <a:schemeClr val="tx1"/>
          </a:solidFill>
          <a:latin typeface="+mn-lt"/>
          <a:ea typeface="+mn-ea"/>
          <a:cs typeface="+mn-cs"/>
        </a:defRPr>
      </a:lvl7pPr>
      <a:lvl8pPr marL="2176912" algn="l" defTabSz="621975" rtl="0" eaLnBrk="1" latinLnBrk="0" hangingPunct="1">
        <a:defRPr sz="1224" kern="1200">
          <a:solidFill>
            <a:schemeClr val="tx1"/>
          </a:solidFill>
          <a:latin typeface="+mn-lt"/>
          <a:ea typeface="+mn-ea"/>
          <a:cs typeface="+mn-cs"/>
        </a:defRPr>
      </a:lvl8pPr>
      <a:lvl9pPr marL="2487900" algn="l" defTabSz="621975" rtl="0" eaLnBrk="1" latinLnBrk="0" hangingPunct="1">
        <a:defRPr sz="12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9872" y="1369296"/>
            <a:ext cx="7878826" cy="32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Modifier le format du titre maître</a:t>
            </a:r>
          </a:p>
        </p:txBody>
      </p:sp>
      <p:sp>
        <p:nvSpPr>
          <p:cNvPr id="1027" name="Rectangle 3"/>
          <p:cNvSpPr>
            <a:spLocks noGrp="1" noChangeArrowheads="1"/>
          </p:cNvSpPr>
          <p:nvPr>
            <p:ph type="body" idx="1"/>
          </p:nvPr>
        </p:nvSpPr>
        <p:spPr bwMode="auto">
          <a:xfrm>
            <a:off x="631230" y="1992752"/>
            <a:ext cx="7878826" cy="235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Modifier le format du texte maître</a:t>
            </a:r>
          </a:p>
          <a:p>
            <a:pPr lvl="1"/>
            <a:r>
              <a:rPr lang="de-CH"/>
              <a:t>Deuxième niveau</a:t>
            </a:r>
          </a:p>
          <a:p>
            <a:pPr lvl="2"/>
            <a:r>
              <a:rPr lang="de-CH"/>
              <a:t>Troisième niveau</a:t>
            </a:r>
          </a:p>
          <a:p>
            <a:pPr lvl="3"/>
            <a:r>
              <a:rPr lang="de-CH"/>
              <a:t>Quatrième niveau</a:t>
            </a:r>
          </a:p>
          <a:p>
            <a:pPr lvl="4"/>
            <a:r>
              <a:rPr lang="de-CH"/>
              <a:t>Cinquième niveau</a:t>
            </a:r>
          </a:p>
        </p:txBody>
      </p:sp>
      <p:sp>
        <p:nvSpPr>
          <p:cNvPr id="1028" name="Rectangle 4"/>
          <p:cNvSpPr>
            <a:spLocks noGrp="1" noChangeArrowheads="1"/>
          </p:cNvSpPr>
          <p:nvPr>
            <p:ph type="dt" sz="half" idx="2"/>
          </p:nvPr>
        </p:nvSpPr>
        <p:spPr bwMode="auto">
          <a:xfrm>
            <a:off x="7030402" y="6528274"/>
            <a:ext cx="739827"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709440">
              <a:defRPr sz="816"/>
            </a:lvl1pPr>
          </a:lstStyle>
          <a:p>
            <a:endParaRPr lang="de-CH">
              <a:solidFill>
                <a:srgbClr val="000000"/>
              </a:solidFill>
            </a:endParaRPr>
          </a:p>
        </p:txBody>
      </p:sp>
      <p:sp>
        <p:nvSpPr>
          <p:cNvPr id="1030" name="Rectangle 6"/>
          <p:cNvSpPr>
            <a:spLocks noGrp="1" noChangeArrowheads="1"/>
          </p:cNvSpPr>
          <p:nvPr>
            <p:ph type="sldNum" sz="quarter" idx="4"/>
          </p:nvPr>
        </p:nvSpPr>
        <p:spPr bwMode="auto">
          <a:xfrm>
            <a:off x="7770228" y="6528274"/>
            <a:ext cx="738470"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709440">
              <a:defRPr sz="816"/>
            </a:lvl1pPr>
          </a:lstStyle>
          <a:p>
            <a:fld id="{8C812475-90CC-411E-A993-929AF0D0895B}" type="slidenum">
              <a:rPr lang="de-CH">
                <a:solidFill>
                  <a:srgbClr val="000000"/>
                </a:solidFill>
              </a:rPr>
              <a:t>‹N°›</a:t>
            </a:fld>
            <a:endParaRPr lang="de-CH">
              <a:solidFill>
                <a:srgbClr val="000000"/>
              </a:solidFill>
            </a:endParaRPr>
          </a:p>
        </p:txBody>
      </p:sp>
      <p:sp>
        <p:nvSpPr>
          <p:cNvPr id="1032" name="Line 8"/>
          <p:cNvSpPr>
            <a:spLocks noChangeShapeType="1"/>
          </p:cNvSpPr>
          <p:nvPr userDrawn="1"/>
        </p:nvSpPr>
        <p:spPr bwMode="auto">
          <a:xfrm>
            <a:off x="631230" y="6495158"/>
            <a:ext cx="78788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428">
              <a:solidFill>
                <a:srgbClr val="000000"/>
              </a:solidFill>
            </a:endParaRPr>
          </a:p>
        </p:txBody>
      </p:sp>
      <p:pic>
        <p:nvPicPr>
          <p:cNvPr id="9" name="Grafik 8" descr="FHNW_HSA_10mm"/>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72210" y="228562"/>
            <a:ext cx="2338620" cy="490010"/>
          </a:xfrm>
          <a:prstGeom prst="rect">
            <a:avLst/>
          </a:prstGeom>
          <a:noFill/>
          <a:ln>
            <a:noFill/>
          </a:ln>
        </p:spPr>
      </p:pic>
      <p:pic>
        <p:nvPicPr>
          <p:cNvPr id="2" name="Grafik 1">
            <a:extLst>
              <a:ext uri="{FF2B5EF4-FFF2-40B4-BE49-F238E27FC236}">
                <a16:creationId xmlns:a16="http://schemas.microsoft.com/office/drawing/2014/main" id="{FE1FE8D4-7351-544A-3E4E-95CC4FB737C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4131519355"/>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Lst>
  <p:hf hdr="0" ftr="0" dt="0"/>
  <p:txStyles>
    <p:titleStyle>
      <a:lvl1pPr algn="l" defTabSz="709440" rtl="0" eaLnBrk="1" fontAlgn="base" hangingPunct="1">
        <a:spcBef>
          <a:spcPct val="0"/>
        </a:spcBef>
        <a:spcAft>
          <a:spcPct val="0"/>
        </a:spcAft>
        <a:defRPr sz="2449" b="1" baseline="0">
          <a:solidFill>
            <a:schemeClr val="tx2"/>
          </a:solidFill>
          <a:latin typeface="+mj-lt"/>
          <a:ea typeface="+mj-ea"/>
          <a:cs typeface="+mj-cs"/>
        </a:defRPr>
      </a:lvl1pPr>
      <a:lvl2pPr algn="l" defTabSz="709440" rtl="0" eaLnBrk="1" fontAlgn="base" hangingPunct="1">
        <a:spcBef>
          <a:spcPct val="0"/>
        </a:spcBef>
        <a:spcAft>
          <a:spcPct val="0"/>
        </a:spcAft>
        <a:defRPr sz="1360" b="1">
          <a:solidFill>
            <a:schemeClr val="tx2"/>
          </a:solidFill>
          <a:latin typeface="Arial" charset="0"/>
        </a:defRPr>
      </a:lvl2pPr>
      <a:lvl3pPr algn="l" defTabSz="709440" rtl="0" eaLnBrk="1" fontAlgn="base" hangingPunct="1">
        <a:spcBef>
          <a:spcPct val="0"/>
        </a:spcBef>
        <a:spcAft>
          <a:spcPct val="0"/>
        </a:spcAft>
        <a:defRPr sz="1360" b="1">
          <a:solidFill>
            <a:schemeClr val="tx2"/>
          </a:solidFill>
          <a:latin typeface="Arial" charset="0"/>
        </a:defRPr>
      </a:lvl3pPr>
      <a:lvl4pPr algn="l" defTabSz="709440" rtl="0" eaLnBrk="1" fontAlgn="base" hangingPunct="1">
        <a:spcBef>
          <a:spcPct val="0"/>
        </a:spcBef>
        <a:spcAft>
          <a:spcPct val="0"/>
        </a:spcAft>
        <a:defRPr sz="1360" b="1">
          <a:solidFill>
            <a:schemeClr val="tx2"/>
          </a:solidFill>
          <a:latin typeface="Arial" charset="0"/>
        </a:defRPr>
      </a:lvl4pPr>
      <a:lvl5pPr algn="l" defTabSz="709440" rtl="0" eaLnBrk="1" fontAlgn="base" hangingPunct="1">
        <a:spcBef>
          <a:spcPct val="0"/>
        </a:spcBef>
        <a:spcAft>
          <a:spcPct val="0"/>
        </a:spcAft>
        <a:defRPr sz="1360" b="1">
          <a:solidFill>
            <a:schemeClr val="tx2"/>
          </a:solidFill>
          <a:latin typeface="Arial" charset="0"/>
        </a:defRPr>
      </a:lvl5pPr>
      <a:lvl6pPr marL="310987" algn="l" defTabSz="709440" rtl="0" eaLnBrk="1" fontAlgn="base" hangingPunct="1">
        <a:spcBef>
          <a:spcPct val="0"/>
        </a:spcBef>
        <a:spcAft>
          <a:spcPct val="0"/>
        </a:spcAft>
        <a:defRPr sz="1360" b="1">
          <a:solidFill>
            <a:schemeClr val="tx2"/>
          </a:solidFill>
          <a:latin typeface="Arial" charset="0"/>
        </a:defRPr>
      </a:lvl6pPr>
      <a:lvl7pPr marL="621975" algn="l" defTabSz="709440" rtl="0" eaLnBrk="1" fontAlgn="base" hangingPunct="1">
        <a:spcBef>
          <a:spcPct val="0"/>
        </a:spcBef>
        <a:spcAft>
          <a:spcPct val="0"/>
        </a:spcAft>
        <a:defRPr sz="1360" b="1">
          <a:solidFill>
            <a:schemeClr val="tx2"/>
          </a:solidFill>
          <a:latin typeface="Arial" charset="0"/>
        </a:defRPr>
      </a:lvl7pPr>
      <a:lvl8pPr marL="932962" algn="l" defTabSz="709440" rtl="0" eaLnBrk="1" fontAlgn="base" hangingPunct="1">
        <a:spcBef>
          <a:spcPct val="0"/>
        </a:spcBef>
        <a:spcAft>
          <a:spcPct val="0"/>
        </a:spcAft>
        <a:defRPr sz="1360" b="1">
          <a:solidFill>
            <a:schemeClr val="tx2"/>
          </a:solidFill>
          <a:latin typeface="Arial" charset="0"/>
        </a:defRPr>
      </a:lvl8pPr>
      <a:lvl9pPr marL="1243950" algn="l" defTabSz="709440" rtl="0" eaLnBrk="1" fontAlgn="base" hangingPunct="1">
        <a:spcBef>
          <a:spcPct val="0"/>
        </a:spcBef>
        <a:spcAft>
          <a:spcPct val="0"/>
        </a:spcAft>
        <a:defRPr sz="1360" b="1">
          <a:solidFill>
            <a:schemeClr val="tx2"/>
          </a:solidFill>
          <a:latin typeface="Arial" charset="0"/>
        </a:defRPr>
      </a:lvl9pPr>
    </p:titleStyle>
    <p:bodyStyle>
      <a:lvl1pPr algn="l" defTabSz="709440" rtl="0" eaLnBrk="1" fontAlgn="base" hangingPunct="1">
        <a:lnSpc>
          <a:spcPct val="115000"/>
        </a:lnSpc>
        <a:spcBef>
          <a:spcPct val="100000"/>
        </a:spcBef>
        <a:spcAft>
          <a:spcPct val="0"/>
        </a:spcAft>
        <a:defRPr sz="1769" b="1">
          <a:solidFill>
            <a:schemeClr val="tx1"/>
          </a:solidFill>
          <a:latin typeface="+mn-lt"/>
          <a:ea typeface="+mn-ea"/>
          <a:cs typeface="+mn-cs"/>
        </a:defRPr>
      </a:lvl1pPr>
      <a:lvl2pPr marL="239719" indent="-1166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2pPr>
      <a:lvl3pPr marL="484838" indent="-115541"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3pPr>
      <a:lvl4pPr marL="729957" indent="-123099"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4pPr>
      <a:lvl5pPr marL="97399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5pPr>
      <a:lvl6pPr marL="1284983"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6pPr>
      <a:lvl7pPr marL="1595970"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7pPr>
      <a:lvl8pPr marL="1906958"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8pPr>
      <a:lvl9pPr marL="221794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9pPr>
    </p:bodyStyle>
    <p:otherStyle>
      <a:defPPr>
        <a:defRPr lang="de-DE"/>
      </a:defPPr>
      <a:lvl1pPr marL="0" algn="l" defTabSz="621975" rtl="0" eaLnBrk="1" latinLnBrk="0" hangingPunct="1">
        <a:defRPr sz="1224" kern="1200">
          <a:solidFill>
            <a:schemeClr val="tx1"/>
          </a:solidFill>
          <a:latin typeface="+mn-lt"/>
          <a:ea typeface="+mn-ea"/>
          <a:cs typeface="+mn-cs"/>
        </a:defRPr>
      </a:lvl1pPr>
      <a:lvl2pPr marL="310987" algn="l" defTabSz="621975" rtl="0" eaLnBrk="1" latinLnBrk="0" hangingPunct="1">
        <a:defRPr sz="1224" kern="1200">
          <a:solidFill>
            <a:schemeClr val="tx1"/>
          </a:solidFill>
          <a:latin typeface="+mn-lt"/>
          <a:ea typeface="+mn-ea"/>
          <a:cs typeface="+mn-cs"/>
        </a:defRPr>
      </a:lvl2pPr>
      <a:lvl3pPr marL="621975" algn="l" defTabSz="621975" rtl="0" eaLnBrk="1" latinLnBrk="0" hangingPunct="1">
        <a:defRPr sz="1224" kern="1200">
          <a:solidFill>
            <a:schemeClr val="tx1"/>
          </a:solidFill>
          <a:latin typeface="+mn-lt"/>
          <a:ea typeface="+mn-ea"/>
          <a:cs typeface="+mn-cs"/>
        </a:defRPr>
      </a:lvl3pPr>
      <a:lvl4pPr marL="932962" algn="l" defTabSz="621975" rtl="0" eaLnBrk="1" latinLnBrk="0" hangingPunct="1">
        <a:defRPr sz="1224" kern="1200">
          <a:solidFill>
            <a:schemeClr val="tx1"/>
          </a:solidFill>
          <a:latin typeface="+mn-lt"/>
          <a:ea typeface="+mn-ea"/>
          <a:cs typeface="+mn-cs"/>
        </a:defRPr>
      </a:lvl4pPr>
      <a:lvl5pPr marL="1243950" algn="l" defTabSz="621975" rtl="0" eaLnBrk="1" latinLnBrk="0" hangingPunct="1">
        <a:defRPr sz="1224" kern="1200">
          <a:solidFill>
            <a:schemeClr val="tx1"/>
          </a:solidFill>
          <a:latin typeface="+mn-lt"/>
          <a:ea typeface="+mn-ea"/>
          <a:cs typeface="+mn-cs"/>
        </a:defRPr>
      </a:lvl5pPr>
      <a:lvl6pPr marL="1554937" algn="l" defTabSz="621975" rtl="0" eaLnBrk="1" latinLnBrk="0" hangingPunct="1">
        <a:defRPr sz="1224" kern="1200">
          <a:solidFill>
            <a:schemeClr val="tx1"/>
          </a:solidFill>
          <a:latin typeface="+mn-lt"/>
          <a:ea typeface="+mn-ea"/>
          <a:cs typeface="+mn-cs"/>
        </a:defRPr>
      </a:lvl6pPr>
      <a:lvl7pPr marL="1865925" algn="l" defTabSz="621975" rtl="0" eaLnBrk="1" latinLnBrk="0" hangingPunct="1">
        <a:defRPr sz="1224" kern="1200">
          <a:solidFill>
            <a:schemeClr val="tx1"/>
          </a:solidFill>
          <a:latin typeface="+mn-lt"/>
          <a:ea typeface="+mn-ea"/>
          <a:cs typeface="+mn-cs"/>
        </a:defRPr>
      </a:lvl7pPr>
      <a:lvl8pPr marL="2176912" algn="l" defTabSz="621975" rtl="0" eaLnBrk="1" latinLnBrk="0" hangingPunct="1">
        <a:defRPr sz="1224" kern="1200">
          <a:solidFill>
            <a:schemeClr val="tx1"/>
          </a:solidFill>
          <a:latin typeface="+mn-lt"/>
          <a:ea typeface="+mn-ea"/>
          <a:cs typeface="+mn-cs"/>
        </a:defRPr>
      </a:lvl8pPr>
      <a:lvl9pPr marL="2487900" algn="l" defTabSz="621975" rtl="0" eaLnBrk="1" latinLnBrk="0" hangingPunct="1">
        <a:defRPr sz="122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9872" y="1369296"/>
            <a:ext cx="7878826" cy="32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Modifier le format du titre maître</a:t>
            </a:r>
          </a:p>
        </p:txBody>
      </p:sp>
      <p:sp>
        <p:nvSpPr>
          <p:cNvPr id="1027" name="Rectangle 3"/>
          <p:cNvSpPr>
            <a:spLocks noGrp="1" noChangeArrowheads="1"/>
          </p:cNvSpPr>
          <p:nvPr>
            <p:ph type="body" idx="1"/>
          </p:nvPr>
        </p:nvSpPr>
        <p:spPr bwMode="auto">
          <a:xfrm>
            <a:off x="631230" y="1992752"/>
            <a:ext cx="7878826" cy="235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t>Modifier le format du texte maître</a:t>
            </a:r>
          </a:p>
          <a:p>
            <a:pPr lvl="1"/>
            <a:r>
              <a:rPr lang="de-CH"/>
              <a:t>Deuxième niveau</a:t>
            </a:r>
          </a:p>
          <a:p>
            <a:pPr lvl="2"/>
            <a:r>
              <a:rPr lang="de-CH"/>
              <a:t>Troisième niveau</a:t>
            </a:r>
          </a:p>
          <a:p>
            <a:pPr lvl="3"/>
            <a:r>
              <a:rPr lang="de-CH"/>
              <a:t>Quatrième niveau</a:t>
            </a:r>
          </a:p>
          <a:p>
            <a:pPr lvl="4"/>
            <a:r>
              <a:rPr lang="de-CH"/>
              <a:t>Cinquième niveau</a:t>
            </a:r>
          </a:p>
        </p:txBody>
      </p:sp>
      <p:sp>
        <p:nvSpPr>
          <p:cNvPr id="1028" name="Rectangle 4"/>
          <p:cNvSpPr>
            <a:spLocks noGrp="1" noChangeArrowheads="1"/>
          </p:cNvSpPr>
          <p:nvPr>
            <p:ph type="dt" sz="half" idx="2"/>
          </p:nvPr>
        </p:nvSpPr>
        <p:spPr bwMode="auto">
          <a:xfrm>
            <a:off x="7030402" y="6528274"/>
            <a:ext cx="739827"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709440">
              <a:defRPr sz="816"/>
            </a:lvl1pPr>
          </a:lstStyle>
          <a:p>
            <a:fld id="{7177E68C-6167-4437-9E48-D23688EFD255}" type="datetime1">
              <a:rPr lang="de-CH" smtClean="0">
                <a:solidFill>
                  <a:srgbClr val="000000"/>
                </a:solidFill>
              </a:rPr>
              <a:t>31.08.2023</a:t>
            </a:fld>
            <a:endParaRPr lang="de-CH">
              <a:solidFill>
                <a:srgbClr val="000000"/>
              </a:solidFill>
            </a:endParaRPr>
          </a:p>
        </p:txBody>
      </p:sp>
      <p:sp>
        <p:nvSpPr>
          <p:cNvPr id="1030" name="Rectangle 6"/>
          <p:cNvSpPr>
            <a:spLocks noGrp="1" noChangeArrowheads="1"/>
          </p:cNvSpPr>
          <p:nvPr>
            <p:ph type="sldNum" sz="quarter" idx="4"/>
          </p:nvPr>
        </p:nvSpPr>
        <p:spPr bwMode="auto">
          <a:xfrm>
            <a:off x="7770228" y="6528274"/>
            <a:ext cx="738470" cy="16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709440">
              <a:defRPr sz="816"/>
            </a:lvl1pPr>
          </a:lstStyle>
          <a:p>
            <a:fld id="{8C812475-90CC-411E-A993-929AF0D0895B}" type="slidenum">
              <a:rPr lang="de-CH">
                <a:solidFill>
                  <a:srgbClr val="000000"/>
                </a:solidFill>
              </a:rPr>
              <a:t>‹N°›</a:t>
            </a:fld>
            <a:endParaRPr lang="de-CH">
              <a:solidFill>
                <a:srgbClr val="000000"/>
              </a:solidFill>
            </a:endParaRPr>
          </a:p>
        </p:txBody>
      </p:sp>
      <p:sp>
        <p:nvSpPr>
          <p:cNvPr id="1032" name="Line 8"/>
          <p:cNvSpPr>
            <a:spLocks noChangeShapeType="1"/>
          </p:cNvSpPr>
          <p:nvPr userDrawn="1"/>
        </p:nvSpPr>
        <p:spPr bwMode="auto">
          <a:xfrm>
            <a:off x="631230" y="6495158"/>
            <a:ext cx="787882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1428">
              <a:solidFill>
                <a:srgbClr val="000000"/>
              </a:solidFill>
            </a:endParaRPr>
          </a:p>
        </p:txBody>
      </p:sp>
      <p:pic>
        <p:nvPicPr>
          <p:cNvPr id="9" name="Grafik 8" descr="FHNW_HSA_10mm"/>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72210" y="228562"/>
            <a:ext cx="2338620" cy="490010"/>
          </a:xfrm>
          <a:prstGeom prst="rect">
            <a:avLst/>
          </a:prstGeom>
          <a:noFill/>
          <a:ln>
            <a:noFill/>
          </a:ln>
        </p:spPr>
      </p:pic>
      <p:pic>
        <p:nvPicPr>
          <p:cNvPr id="2" name="Grafik 1">
            <a:extLst>
              <a:ext uri="{FF2B5EF4-FFF2-40B4-BE49-F238E27FC236}">
                <a16:creationId xmlns:a16="http://schemas.microsoft.com/office/drawing/2014/main" id="{FE1FE8D4-7351-544A-3E4E-95CC4FB737C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68994" y="300023"/>
            <a:ext cx="1739704" cy="511691"/>
          </a:xfrm>
          <a:prstGeom prst="rect">
            <a:avLst/>
          </a:prstGeom>
        </p:spPr>
      </p:pic>
    </p:spTree>
    <p:extLst>
      <p:ext uri="{BB962C8B-B14F-4D97-AF65-F5344CB8AC3E}">
        <p14:creationId xmlns:p14="http://schemas.microsoft.com/office/powerpoint/2010/main" val="3584390709"/>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Lst>
  <p:hf hdr="0"/>
  <p:txStyles>
    <p:titleStyle>
      <a:lvl1pPr algn="l" defTabSz="709440" rtl="0" eaLnBrk="1" fontAlgn="base" hangingPunct="1">
        <a:spcBef>
          <a:spcPct val="0"/>
        </a:spcBef>
        <a:spcAft>
          <a:spcPct val="0"/>
        </a:spcAft>
        <a:defRPr sz="2449" b="1" baseline="0">
          <a:solidFill>
            <a:schemeClr val="tx2"/>
          </a:solidFill>
          <a:latin typeface="+mj-lt"/>
          <a:ea typeface="+mj-ea"/>
          <a:cs typeface="+mj-cs"/>
        </a:defRPr>
      </a:lvl1pPr>
      <a:lvl2pPr algn="l" defTabSz="709440" rtl="0" eaLnBrk="1" fontAlgn="base" hangingPunct="1">
        <a:spcBef>
          <a:spcPct val="0"/>
        </a:spcBef>
        <a:spcAft>
          <a:spcPct val="0"/>
        </a:spcAft>
        <a:defRPr sz="1360" b="1">
          <a:solidFill>
            <a:schemeClr val="tx2"/>
          </a:solidFill>
          <a:latin typeface="Arial" charset="0"/>
        </a:defRPr>
      </a:lvl2pPr>
      <a:lvl3pPr algn="l" defTabSz="709440" rtl="0" eaLnBrk="1" fontAlgn="base" hangingPunct="1">
        <a:spcBef>
          <a:spcPct val="0"/>
        </a:spcBef>
        <a:spcAft>
          <a:spcPct val="0"/>
        </a:spcAft>
        <a:defRPr sz="1360" b="1">
          <a:solidFill>
            <a:schemeClr val="tx2"/>
          </a:solidFill>
          <a:latin typeface="Arial" charset="0"/>
        </a:defRPr>
      </a:lvl3pPr>
      <a:lvl4pPr algn="l" defTabSz="709440" rtl="0" eaLnBrk="1" fontAlgn="base" hangingPunct="1">
        <a:spcBef>
          <a:spcPct val="0"/>
        </a:spcBef>
        <a:spcAft>
          <a:spcPct val="0"/>
        </a:spcAft>
        <a:defRPr sz="1360" b="1">
          <a:solidFill>
            <a:schemeClr val="tx2"/>
          </a:solidFill>
          <a:latin typeface="Arial" charset="0"/>
        </a:defRPr>
      </a:lvl4pPr>
      <a:lvl5pPr algn="l" defTabSz="709440" rtl="0" eaLnBrk="1" fontAlgn="base" hangingPunct="1">
        <a:spcBef>
          <a:spcPct val="0"/>
        </a:spcBef>
        <a:spcAft>
          <a:spcPct val="0"/>
        </a:spcAft>
        <a:defRPr sz="1360" b="1">
          <a:solidFill>
            <a:schemeClr val="tx2"/>
          </a:solidFill>
          <a:latin typeface="Arial" charset="0"/>
        </a:defRPr>
      </a:lvl5pPr>
      <a:lvl6pPr marL="310987" algn="l" defTabSz="709440" rtl="0" eaLnBrk="1" fontAlgn="base" hangingPunct="1">
        <a:spcBef>
          <a:spcPct val="0"/>
        </a:spcBef>
        <a:spcAft>
          <a:spcPct val="0"/>
        </a:spcAft>
        <a:defRPr sz="1360" b="1">
          <a:solidFill>
            <a:schemeClr val="tx2"/>
          </a:solidFill>
          <a:latin typeface="Arial" charset="0"/>
        </a:defRPr>
      </a:lvl6pPr>
      <a:lvl7pPr marL="621975" algn="l" defTabSz="709440" rtl="0" eaLnBrk="1" fontAlgn="base" hangingPunct="1">
        <a:spcBef>
          <a:spcPct val="0"/>
        </a:spcBef>
        <a:spcAft>
          <a:spcPct val="0"/>
        </a:spcAft>
        <a:defRPr sz="1360" b="1">
          <a:solidFill>
            <a:schemeClr val="tx2"/>
          </a:solidFill>
          <a:latin typeface="Arial" charset="0"/>
        </a:defRPr>
      </a:lvl7pPr>
      <a:lvl8pPr marL="932962" algn="l" defTabSz="709440" rtl="0" eaLnBrk="1" fontAlgn="base" hangingPunct="1">
        <a:spcBef>
          <a:spcPct val="0"/>
        </a:spcBef>
        <a:spcAft>
          <a:spcPct val="0"/>
        </a:spcAft>
        <a:defRPr sz="1360" b="1">
          <a:solidFill>
            <a:schemeClr val="tx2"/>
          </a:solidFill>
          <a:latin typeface="Arial" charset="0"/>
        </a:defRPr>
      </a:lvl8pPr>
      <a:lvl9pPr marL="1243950" algn="l" defTabSz="709440" rtl="0" eaLnBrk="1" fontAlgn="base" hangingPunct="1">
        <a:spcBef>
          <a:spcPct val="0"/>
        </a:spcBef>
        <a:spcAft>
          <a:spcPct val="0"/>
        </a:spcAft>
        <a:defRPr sz="1360" b="1">
          <a:solidFill>
            <a:schemeClr val="tx2"/>
          </a:solidFill>
          <a:latin typeface="Arial" charset="0"/>
        </a:defRPr>
      </a:lvl9pPr>
    </p:titleStyle>
    <p:bodyStyle>
      <a:lvl1pPr algn="l" defTabSz="709440" rtl="0" eaLnBrk="1" fontAlgn="base" hangingPunct="1">
        <a:lnSpc>
          <a:spcPct val="115000"/>
        </a:lnSpc>
        <a:spcBef>
          <a:spcPct val="100000"/>
        </a:spcBef>
        <a:spcAft>
          <a:spcPct val="0"/>
        </a:spcAft>
        <a:defRPr sz="1769" b="1">
          <a:solidFill>
            <a:schemeClr val="tx1"/>
          </a:solidFill>
          <a:latin typeface="+mn-lt"/>
          <a:ea typeface="+mn-ea"/>
          <a:cs typeface="+mn-cs"/>
        </a:defRPr>
      </a:lvl1pPr>
      <a:lvl2pPr marL="239719" indent="-1166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2pPr>
      <a:lvl3pPr marL="484838" indent="-115541"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3pPr>
      <a:lvl4pPr marL="729957" indent="-123099"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4pPr>
      <a:lvl5pPr marL="97399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5pPr>
      <a:lvl6pPr marL="1284983"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6pPr>
      <a:lvl7pPr marL="1595970"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7pPr>
      <a:lvl8pPr marL="1906958"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8pPr>
      <a:lvl9pPr marL="2217945" indent="-122020" algn="l" defTabSz="709440" rtl="0" eaLnBrk="1" fontAlgn="base" hangingPunct="1">
        <a:lnSpc>
          <a:spcPct val="115000"/>
        </a:lnSpc>
        <a:spcBef>
          <a:spcPct val="20000"/>
        </a:spcBef>
        <a:spcAft>
          <a:spcPct val="0"/>
        </a:spcAft>
        <a:buFont typeface="Arial" charset="0"/>
        <a:buChar char="–"/>
        <a:defRPr sz="1360">
          <a:solidFill>
            <a:schemeClr val="tx1"/>
          </a:solidFill>
          <a:latin typeface="+mn-lt"/>
        </a:defRPr>
      </a:lvl9pPr>
    </p:bodyStyle>
    <p:otherStyle>
      <a:defPPr>
        <a:defRPr lang="de-DE"/>
      </a:defPPr>
      <a:lvl1pPr marL="0" algn="l" defTabSz="621975" rtl="0" eaLnBrk="1" latinLnBrk="0" hangingPunct="1">
        <a:defRPr sz="1224" kern="1200">
          <a:solidFill>
            <a:schemeClr val="tx1"/>
          </a:solidFill>
          <a:latin typeface="+mn-lt"/>
          <a:ea typeface="+mn-ea"/>
          <a:cs typeface="+mn-cs"/>
        </a:defRPr>
      </a:lvl1pPr>
      <a:lvl2pPr marL="310987" algn="l" defTabSz="621975" rtl="0" eaLnBrk="1" latinLnBrk="0" hangingPunct="1">
        <a:defRPr sz="1224" kern="1200">
          <a:solidFill>
            <a:schemeClr val="tx1"/>
          </a:solidFill>
          <a:latin typeface="+mn-lt"/>
          <a:ea typeface="+mn-ea"/>
          <a:cs typeface="+mn-cs"/>
        </a:defRPr>
      </a:lvl2pPr>
      <a:lvl3pPr marL="621975" algn="l" defTabSz="621975" rtl="0" eaLnBrk="1" latinLnBrk="0" hangingPunct="1">
        <a:defRPr sz="1224" kern="1200">
          <a:solidFill>
            <a:schemeClr val="tx1"/>
          </a:solidFill>
          <a:latin typeface="+mn-lt"/>
          <a:ea typeface="+mn-ea"/>
          <a:cs typeface="+mn-cs"/>
        </a:defRPr>
      </a:lvl3pPr>
      <a:lvl4pPr marL="932962" algn="l" defTabSz="621975" rtl="0" eaLnBrk="1" latinLnBrk="0" hangingPunct="1">
        <a:defRPr sz="1224" kern="1200">
          <a:solidFill>
            <a:schemeClr val="tx1"/>
          </a:solidFill>
          <a:latin typeface="+mn-lt"/>
          <a:ea typeface="+mn-ea"/>
          <a:cs typeface="+mn-cs"/>
        </a:defRPr>
      </a:lvl4pPr>
      <a:lvl5pPr marL="1243950" algn="l" defTabSz="621975" rtl="0" eaLnBrk="1" latinLnBrk="0" hangingPunct="1">
        <a:defRPr sz="1224" kern="1200">
          <a:solidFill>
            <a:schemeClr val="tx1"/>
          </a:solidFill>
          <a:latin typeface="+mn-lt"/>
          <a:ea typeface="+mn-ea"/>
          <a:cs typeface="+mn-cs"/>
        </a:defRPr>
      </a:lvl5pPr>
      <a:lvl6pPr marL="1554937" algn="l" defTabSz="621975" rtl="0" eaLnBrk="1" latinLnBrk="0" hangingPunct="1">
        <a:defRPr sz="1224" kern="1200">
          <a:solidFill>
            <a:schemeClr val="tx1"/>
          </a:solidFill>
          <a:latin typeface="+mn-lt"/>
          <a:ea typeface="+mn-ea"/>
          <a:cs typeface="+mn-cs"/>
        </a:defRPr>
      </a:lvl6pPr>
      <a:lvl7pPr marL="1865925" algn="l" defTabSz="621975" rtl="0" eaLnBrk="1" latinLnBrk="0" hangingPunct="1">
        <a:defRPr sz="1224" kern="1200">
          <a:solidFill>
            <a:schemeClr val="tx1"/>
          </a:solidFill>
          <a:latin typeface="+mn-lt"/>
          <a:ea typeface="+mn-ea"/>
          <a:cs typeface="+mn-cs"/>
        </a:defRPr>
      </a:lvl7pPr>
      <a:lvl8pPr marL="2176912" algn="l" defTabSz="621975" rtl="0" eaLnBrk="1" latinLnBrk="0" hangingPunct="1">
        <a:defRPr sz="1224" kern="1200">
          <a:solidFill>
            <a:schemeClr val="tx1"/>
          </a:solidFill>
          <a:latin typeface="+mn-lt"/>
          <a:ea typeface="+mn-ea"/>
          <a:cs typeface="+mn-cs"/>
        </a:defRPr>
      </a:lvl8pPr>
      <a:lvl9pPr marL="2487900" algn="l" defTabSz="621975" rtl="0" eaLnBrk="1" latinLnBrk="0" hangingPunct="1">
        <a:defRPr sz="12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asadata.c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p:cNvSpPr>
            <a:spLocks noGrp="1" noChangeArrowheads="1"/>
          </p:cNvSpPr>
          <p:nvPr>
            <p:ph type="ctrTitle"/>
          </p:nvPr>
        </p:nvSpPr>
        <p:spPr>
          <a:xfrm>
            <a:off x="1235075" y="2205038"/>
            <a:ext cx="9109075" cy="1597025"/>
          </a:xfrm>
        </p:spPr>
        <p:txBody>
          <a:bodyPr/>
          <a:lstStyle/>
          <a:p>
            <a:pPr eaLnBrk="1" hangingPunct="1"/>
            <a:br>
              <a:rPr lang="de-DE" altLang="de-DE" dirty="0"/>
            </a:br>
            <a:br>
              <a:rPr lang="de-DE" altLang="de-DE" dirty="0"/>
            </a:br>
            <a:br>
              <a:rPr lang="de-DE" altLang="de-DE" dirty="0"/>
            </a:br>
            <a:endParaRPr lang="de-DE" altLang="de-DE" sz="3600" dirty="0"/>
          </a:p>
        </p:txBody>
      </p:sp>
      <p:sp>
        <p:nvSpPr>
          <p:cNvPr id="15363" name="Untertitel 1"/>
          <p:cNvSpPr>
            <a:spLocks noGrp="1"/>
          </p:cNvSpPr>
          <p:nvPr>
            <p:ph type="subTitle" idx="1"/>
          </p:nvPr>
        </p:nvSpPr>
        <p:spPr>
          <a:xfrm>
            <a:off x="1115616" y="5301208"/>
            <a:ext cx="7200800" cy="828303"/>
          </a:xfrm>
        </p:spPr>
        <p:txBody>
          <a:bodyPr/>
          <a:lstStyle/>
          <a:p>
            <a:pPr algn="ctr"/>
            <a:endParaRPr lang="de-CH" altLang="de-DE" sz="1600" dirty="0"/>
          </a:p>
          <a:p>
            <a:pPr algn="ctr"/>
            <a:r>
              <a:rPr lang="de-CH" altLang="de-DE" sz="1400" dirty="0"/>
              <a:t>Beatrice Kalbermatter, directrice </a:t>
            </a:r>
            <a:r>
              <a:rPr lang="de-CH" altLang="de-DE" sz="1400" dirty="0" err="1"/>
              <a:t>adjointe</a:t>
            </a:r>
            <a:r>
              <a:rPr lang="de-CH" altLang="de-DE" sz="1400" dirty="0"/>
              <a:t> de </a:t>
            </a:r>
            <a:r>
              <a:rPr lang="de-CH" altLang="de-DE" sz="1400" dirty="0" err="1"/>
              <a:t>l'Unité</a:t>
            </a:r>
            <a:r>
              <a:rPr lang="de-CH" altLang="de-DE" sz="1400" dirty="0"/>
              <a:t> </a:t>
            </a:r>
            <a:r>
              <a:rPr lang="de-CH" altLang="de-DE" sz="1400" dirty="0" err="1"/>
              <a:t>d’exécution</a:t>
            </a:r>
            <a:r>
              <a:rPr lang="de-CH" altLang="de-DE" sz="1400" dirty="0"/>
              <a:t> des peines et </a:t>
            </a:r>
          </a:p>
          <a:p>
            <a:pPr algn="ctr"/>
            <a:r>
              <a:rPr lang="de-CH" altLang="de-DE" sz="1400" dirty="0" err="1"/>
              <a:t>mesures</a:t>
            </a:r>
            <a:r>
              <a:rPr lang="de-CH" altLang="de-DE" sz="1400" dirty="0"/>
              <a:t> OFJ (1ère partie)</a:t>
            </a:r>
          </a:p>
          <a:p>
            <a:pPr algn="ctr"/>
            <a:r>
              <a:rPr lang="de-CH" altLang="de-DE" sz="1400" dirty="0"/>
              <a:t>Kay Biesel, co-directeur de l'Institut Kinder- und Jugendhilfe, </a:t>
            </a:r>
          </a:p>
          <a:p>
            <a:pPr algn="ctr"/>
            <a:r>
              <a:rPr lang="de-CH" altLang="de-DE" sz="1400" dirty="0"/>
              <a:t>Haute </a:t>
            </a:r>
            <a:r>
              <a:rPr lang="de-CH" altLang="de-DE" sz="1400" dirty="0" err="1"/>
              <a:t>école</a:t>
            </a:r>
            <a:r>
              <a:rPr lang="de-CH" altLang="de-DE" sz="1400" dirty="0"/>
              <a:t> de </a:t>
            </a:r>
            <a:r>
              <a:rPr lang="de-CH" altLang="de-DE" sz="1400" dirty="0" err="1"/>
              <a:t>travail</a:t>
            </a:r>
            <a:r>
              <a:rPr lang="de-CH" altLang="de-DE" sz="1400" dirty="0"/>
              <a:t> social FHNW (2e partie)</a:t>
            </a:r>
          </a:p>
          <a:p>
            <a:pPr algn="ctr"/>
            <a:endParaRPr lang="de-CH" altLang="de-DE" sz="1600" dirty="0"/>
          </a:p>
          <a:p>
            <a:pPr algn="ctr"/>
            <a:endParaRPr lang="de-CH" altLang="de-DE" sz="1600" dirty="0"/>
          </a:p>
        </p:txBody>
      </p:sp>
      <p:sp>
        <p:nvSpPr>
          <p:cNvPr id="15365" name="Textfeld 2"/>
          <p:cNvSpPr txBox="1">
            <a:spLocks noChangeArrowheads="1"/>
          </p:cNvSpPr>
          <p:nvPr/>
        </p:nvSpPr>
        <p:spPr bwMode="auto">
          <a:xfrm>
            <a:off x="1115616" y="4293096"/>
            <a:ext cx="81172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CH" altLang="de-DE" sz="2800" b="1" dirty="0"/>
              <a:t>Où vivent les enfants placés en Suisse ? </a:t>
            </a:r>
          </a:p>
        </p:txBody>
      </p:sp>
      <p:pic>
        <p:nvPicPr>
          <p:cNvPr id="3" name="Grafik 2">
            <a:extLst>
              <a:ext uri="{FF2B5EF4-FFF2-40B4-BE49-F238E27FC236}">
                <a16:creationId xmlns:a16="http://schemas.microsoft.com/office/drawing/2014/main" id="{D917A97F-B530-4DF6-82D2-705617F96118}"/>
              </a:ext>
            </a:extLst>
          </p:cNvPr>
          <p:cNvPicPr>
            <a:picLocks noChangeAspect="1"/>
          </p:cNvPicPr>
          <p:nvPr/>
        </p:nvPicPr>
        <p:blipFill>
          <a:blip r:embed="rId3"/>
          <a:stretch>
            <a:fillRect/>
          </a:stretch>
        </p:blipFill>
        <p:spPr>
          <a:xfrm>
            <a:off x="1235075" y="980728"/>
            <a:ext cx="6673850" cy="32537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a:stretch>
            <a:fillRect/>
          </a:stretch>
        </p:blipFill>
        <p:spPr>
          <a:xfrm>
            <a:off x="1259632" y="1772817"/>
            <a:ext cx="7485906" cy="4248472"/>
          </a:xfrm>
          <a:prstGeom prst="rect">
            <a:avLst/>
          </a:prstGeom>
        </p:spPr>
      </p:pic>
      <p:sp>
        <p:nvSpPr>
          <p:cNvPr id="3" name="Titel 2"/>
          <p:cNvSpPr>
            <a:spLocks noGrp="1"/>
          </p:cNvSpPr>
          <p:nvPr>
            <p:ph type="title"/>
          </p:nvPr>
        </p:nvSpPr>
        <p:spPr/>
        <p:txBody>
          <a:bodyPr/>
          <a:lstStyle/>
          <a:p>
            <a:r>
              <a:rPr lang="de-CH" dirty="0"/>
              <a:t>Situation avant l'admission</a:t>
            </a:r>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t>10</a:t>
            </a:fld>
            <a:endParaRPr lang="de-CH" altLang="de-DE" dirty="0"/>
          </a:p>
        </p:txBody>
      </p:sp>
    </p:spTree>
    <p:extLst>
      <p:ext uri="{BB962C8B-B14F-4D97-AF65-F5344CB8AC3E}">
        <p14:creationId xmlns:p14="http://schemas.microsoft.com/office/powerpoint/2010/main" val="191204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idx="1"/>
          </p:nvPr>
        </p:nvPicPr>
        <p:blipFill>
          <a:blip r:embed="rId3"/>
          <a:stretch>
            <a:fillRect/>
          </a:stretch>
        </p:blipFill>
        <p:spPr>
          <a:xfrm>
            <a:off x="1259632" y="2244852"/>
            <a:ext cx="7416824" cy="3663696"/>
          </a:xfrm>
          <a:prstGeom prst="rect">
            <a:avLst/>
          </a:prstGeom>
        </p:spPr>
      </p:pic>
      <p:sp>
        <p:nvSpPr>
          <p:cNvPr id="3" name="Titel 2"/>
          <p:cNvSpPr>
            <a:spLocks noGrp="1"/>
          </p:cNvSpPr>
          <p:nvPr>
            <p:ph type="title"/>
          </p:nvPr>
        </p:nvSpPr>
        <p:spPr/>
        <p:txBody>
          <a:bodyPr/>
          <a:lstStyle/>
          <a:p>
            <a:r>
              <a:rPr lang="de-CH" dirty="0"/>
              <a:t>Situation sociale après la sortie</a:t>
            </a:r>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t>11</a:t>
            </a:fld>
            <a:endParaRPr lang="de-CH" altLang="de-DE" dirty="0"/>
          </a:p>
        </p:txBody>
      </p:sp>
    </p:spTree>
    <p:extLst>
      <p:ext uri="{BB962C8B-B14F-4D97-AF65-F5344CB8AC3E}">
        <p14:creationId xmlns:p14="http://schemas.microsoft.com/office/powerpoint/2010/main" val="57190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CF8F22-331A-49D3-845B-5AA3286F68BA}"/>
              </a:ext>
            </a:extLst>
          </p:cNvPr>
          <p:cNvSpPr>
            <a:spLocks noGrp="1"/>
          </p:cNvSpPr>
          <p:nvPr>
            <p:ph idx="1"/>
          </p:nvPr>
        </p:nvSpPr>
        <p:spPr/>
        <p:txBody>
          <a:bodyPr/>
          <a:lstStyle/>
          <a:p>
            <a:endParaRPr lang="de-CH" dirty="0"/>
          </a:p>
          <a:p>
            <a:r>
              <a:rPr lang="de-CH" sz="1800" dirty="0" err="1"/>
              <a:t>Quels</a:t>
            </a:r>
            <a:r>
              <a:rPr lang="de-CH" sz="1800" dirty="0"/>
              <a:t> </a:t>
            </a:r>
            <a:r>
              <a:rPr lang="de-CH" sz="1800" dirty="0" err="1"/>
              <a:t>sont</a:t>
            </a:r>
            <a:r>
              <a:rPr lang="de-CH" sz="1800" dirty="0"/>
              <a:t> </a:t>
            </a:r>
            <a:r>
              <a:rPr lang="de-CH" sz="1800" dirty="0" err="1"/>
              <a:t>les</a:t>
            </a:r>
            <a:r>
              <a:rPr lang="de-CH" sz="1800" dirty="0"/>
              <a:t> </a:t>
            </a:r>
            <a:r>
              <a:rPr lang="de-CH" sz="1800" dirty="0" err="1"/>
              <a:t>avantages</a:t>
            </a:r>
            <a:r>
              <a:rPr lang="de-CH" sz="1800" dirty="0"/>
              <a:t> ? Combien sont-ils ? </a:t>
            </a:r>
            <a:r>
              <a:rPr lang="de-CH" sz="1800" dirty="0" err="1"/>
              <a:t>Qu’en</a:t>
            </a:r>
            <a:r>
              <a:rPr lang="de-CH" sz="1800" dirty="0"/>
              <a:t> </a:t>
            </a:r>
            <a:r>
              <a:rPr lang="de-CH" sz="1800" dirty="0" err="1"/>
              <a:t>est-il</a:t>
            </a:r>
            <a:r>
              <a:rPr lang="de-CH" sz="1800" dirty="0"/>
              <a:t> de la </a:t>
            </a:r>
            <a:r>
              <a:rPr lang="de-CH" sz="1800" dirty="0" err="1"/>
              <a:t>surveillance</a:t>
            </a:r>
            <a:r>
              <a:rPr lang="de-CH" sz="1800" dirty="0"/>
              <a:t> ?</a:t>
            </a:r>
          </a:p>
          <a:p>
            <a:endParaRPr lang="de-CH" sz="1800" dirty="0"/>
          </a:p>
          <a:p>
            <a:r>
              <a:rPr lang="de-CH" sz="1800" dirty="0"/>
              <a:t>Développements</a:t>
            </a:r>
          </a:p>
          <a:p>
            <a:pPr marL="0" indent="0">
              <a:buNone/>
            </a:pPr>
            <a:endParaRPr lang="de-CH" sz="1800" dirty="0"/>
          </a:p>
          <a:p>
            <a:r>
              <a:rPr lang="de-CH" sz="1800" dirty="0"/>
              <a:t>Durée</a:t>
            </a:r>
          </a:p>
          <a:p>
            <a:endParaRPr lang="de-CH" sz="1800" dirty="0"/>
          </a:p>
          <a:p>
            <a:r>
              <a:rPr lang="de-CH" sz="1800" dirty="0" err="1"/>
              <a:t>Qui</a:t>
            </a:r>
            <a:r>
              <a:rPr lang="de-CH" sz="1800" dirty="0"/>
              <a:t> </a:t>
            </a:r>
            <a:r>
              <a:rPr lang="de-CH" sz="1800" dirty="0" err="1"/>
              <a:t>s’en</a:t>
            </a:r>
            <a:r>
              <a:rPr lang="de-CH" sz="1800" dirty="0"/>
              <a:t> </a:t>
            </a:r>
            <a:r>
              <a:rPr lang="de-CH" sz="1800" dirty="0" err="1"/>
              <a:t>occupe</a:t>
            </a:r>
            <a:r>
              <a:rPr lang="de-CH" sz="1800" dirty="0"/>
              <a:t> ? DAF (à but non lucratif ou lucratif ?) </a:t>
            </a:r>
          </a:p>
        </p:txBody>
      </p:sp>
      <p:sp>
        <p:nvSpPr>
          <p:cNvPr id="3" name="Titel 2">
            <a:extLst>
              <a:ext uri="{FF2B5EF4-FFF2-40B4-BE49-F238E27FC236}">
                <a16:creationId xmlns:a16="http://schemas.microsoft.com/office/drawing/2014/main" id="{1D950233-4F2D-498E-8984-9BFCFFD0DA5B}"/>
              </a:ext>
            </a:extLst>
          </p:cNvPr>
          <p:cNvSpPr>
            <a:spLocks noGrp="1"/>
          </p:cNvSpPr>
          <p:nvPr>
            <p:ph type="title"/>
          </p:nvPr>
        </p:nvSpPr>
        <p:spPr/>
        <p:txBody>
          <a:bodyPr/>
          <a:lstStyle/>
          <a:p>
            <a:r>
              <a:rPr lang="de-CH" dirty="0"/>
              <a:t>Utilité d'une statistique</a:t>
            </a:r>
          </a:p>
        </p:txBody>
      </p:sp>
      <p:sp>
        <p:nvSpPr>
          <p:cNvPr id="5" name="Foliennummernplatzhalter 4">
            <a:extLst>
              <a:ext uri="{FF2B5EF4-FFF2-40B4-BE49-F238E27FC236}">
                <a16:creationId xmlns:a16="http://schemas.microsoft.com/office/drawing/2014/main" id="{45DF0C91-4C12-4DEF-A7E6-80F9476E6CBE}"/>
              </a:ext>
            </a:extLst>
          </p:cNvPr>
          <p:cNvSpPr>
            <a:spLocks noGrp="1"/>
          </p:cNvSpPr>
          <p:nvPr>
            <p:ph type="sldNum" sz="quarter" idx="11"/>
          </p:nvPr>
        </p:nvSpPr>
        <p:spPr/>
        <p:txBody>
          <a:bodyPr/>
          <a:lstStyle/>
          <a:p>
            <a:pPr>
              <a:defRPr/>
            </a:pPr>
            <a:fld id="{6662ABFB-D8F8-42B0-BE25-2D7EF83A6079}" type="slidenum">
              <a:rPr lang="de-CH" altLang="de-DE" smtClean="0"/>
              <a:t>12</a:t>
            </a:fld>
            <a:endParaRPr lang="de-CH" altLang="de-DE" dirty="0"/>
          </a:p>
        </p:txBody>
      </p:sp>
    </p:spTree>
    <p:extLst>
      <p:ext uri="{BB962C8B-B14F-4D97-AF65-F5344CB8AC3E}">
        <p14:creationId xmlns:p14="http://schemas.microsoft.com/office/powerpoint/2010/main" val="2566824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461" y="764704"/>
            <a:ext cx="7018020" cy="2016224"/>
          </a:xfrm>
          <a:prstGeom prst="rect">
            <a:avLst/>
          </a:prstGeom>
        </p:spPr>
      </p:pic>
      <p:sp>
        <p:nvSpPr>
          <p:cNvPr id="2" name="Inhaltsplatzhalter 1"/>
          <p:cNvSpPr>
            <a:spLocks noGrp="1"/>
          </p:cNvSpPr>
          <p:nvPr>
            <p:ph idx="1"/>
          </p:nvPr>
        </p:nvSpPr>
        <p:spPr>
          <a:xfrm>
            <a:off x="1187450" y="2998440"/>
            <a:ext cx="7558088" cy="3238872"/>
          </a:xfrm>
        </p:spPr>
        <p:txBody>
          <a:bodyPr/>
          <a:lstStyle/>
          <a:p>
            <a:r>
              <a:rPr lang="de-CH" sz="1800" dirty="0" err="1"/>
              <a:t>Statistique</a:t>
            </a:r>
            <a:r>
              <a:rPr lang="de-CH" sz="1800" dirty="0"/>
              <a:t> nationale </a:t>
            </a:r>
            <a:r>
              <a:rPr lang="fr-FR" sz="1800" dirty="0"/>
              <a:t>concernant la prise en charge extrafamiliale d’enfants et d’adolescents</a:t>
            </a:r>
            <a:endParaRPr lang="de-CH" sz="1800" dirty="0"/>
          </a:p>
          <a:p>
            <a:pPr marL="0" indent="0">
              <a:buNone/>
            </a:pPr>
            <a:endParaRPr lang="de-CH" sz="1800" dirty="0"/>
          </a:p>
          <a:p>
            <a:r>
              <a:rPr lang="de-CH" sz="1800" dirty="0"/>
              <a:t>Mandat de l'OFJ (en collaboration avec l'OFS et la CDAS, COPMA) : réaliser une étude de faisabilité</a:t>
            </a:r>
          </a:p>
          <a:p>
            <a:endParaRPr lang="de-CH" sz="1800" dirty="0"/>
          </a:p>
          <a:p>
            <a:r>
              <a:rPr lang="de-CH" sz="1800" dirty="0"/>
              <a:t>Institut Kinder- und Jugendhilfe de la FHNW - en collaboration avec la HES-SO VS – a </a:t>
            </a:r>
            <a:r>
              <a:rPr lang="de-CH" sz="1800" dirty="0" err="1"/>
              <a:t>obtenu</a:t>
            </a:r>
            <a:r>
              <a:rPr lang="de-CH" sz="1800" dirty="0"/>
              <a:t> le </a:t>
            </a:r>
            <a:r>
              <a:rPr lang="de-CH" sz="1800" dirty="0" err="1"/>
              <a:t>mandat</a:t>
            </a:r>
            <a:r>
              <a:rPr lang="de-CH" sz="1800" dirty="0"/>
              <a:t>. </a:t>
            </a:r>
          </a:p>
        </p:txBody>
      </p:sp>
      <p:sp>
        <p:nvSpPr>
          <p:cNvPr id="3" name="Titel 2"/>
          <p:cNvSpPr>
            <a:spLocks noGrp="1"/>
          </p:cNvSpPr>
          <p:nvPr>
            <p:ph type="title"/>
          </p:nvPr>
        </p:nvSpPr>
        <p:spPr>
          <a:xfrm>
            <a:off x="3923928" y="838200"/>
            <a:ext cx="7558088" cy="974955"/>
          </a:xfrm>
        </p:spPr>
        <p:txBody>
          <a:bodyPr/>
          <a:lstStyle/>
          <a:p>
            <a:r>
              <a:rPr lang="de-CH" dirty="0"/>
              <a:t>Visions </a:t>
            </a:r>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t>13</a:t>
            </a:fld>
            <a:endParaRPr lang="de-CH" altLang="de-DE" dirty="0"/>
          </a:p>
        </p:txBody>
      </p:sp>
    </p:spTree>
    <p:extLst>
      <p:ext uri="{BB962C8B-B14F-4D97-AF65-F5344CB8AC3E}">
        <p14:creationId xmlns:p14="http://schemas.microsoft.com/office/powerpoint/2010/main" val="230067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55D6752-461A-4DF5-ADF2-DCEE72519057}"/>
              </a:ext>
            </a:extLst>
          </p:cNvPr>
          <p:cNvSpPr>
            <a:spLocks noGrp="1"/>
          </p:cNvSpPr>
          <p:nvPr>
            <p:ph type="title"/>
          </p:nvPr>
        </p:nvSpPr>
        <p:spPr>
          <a:xfrm>
            <a:off x="631069" y="1057275"/>
            <a:ext cx="8114469" cy="1025525"/>
          </a:xfrm>
        </p:spPr>
        <p:txBody>
          <a:bodyPr>
            <a:noAutofit/>
          </a:bodyPr>
          <a:lstStyle/>
          <a:p>
            <a:r>
              <a:rPr lang="fr-FR" sz="2800" dirty="0"/>
              <a:t>Etude de faisabilité pour la statistique sur les enfants placés hors du foyer familial en </a:t>
            </a:r>
            <a:r>
              <a:rPr lang="de-CH" sz="2800" dirty="0"/>
              <a:t>Suisse </a:t>
            </a:r>
          </a:p>
        </p:txBody>
      </p:sp>
      <p:sp>
        <p:nvSpPr>
          <p:cNvPr id="5" name="Textplatzhalter 4">
            <a:extLst>
              <a:ext uri="{FF2B5EF4-FFF2-40B4-BE49-F238E27FC236}">
                <a16:creationId xmlns:a16="http://schemas.microsoft.com/office/drawing/2014/main" id="{2D02FC58-885C-4FCC-AE44-BE37F8C47778}"/>
              </a:ext>
            </a:extLst>
          </p:cNvPr>
          <p:cNvSpPr>
            <a:spLocks noGrp="1"/>
          </p:cNvSpPr>
          <p:nvPr>
            <p:ph type="body" sz="quarter" idx="11"/>
          </p:nvPr>
        </p:nvSpPr>
        <p:spPr>
          <a:xfrm>
            <a:off x="0" y="2971304"/>
            <a:ext cx="631069" cy="3266008"/>
          </a:xfrm>
        </p:spPr>
        <p:txBody>
          <a:bodyPr/>
          <a:lstStyle/>
          <a:p>
            <a:pPr marL="0" indent="0">
              <a:buNone/>
            </a:pPr>
            <a:endParaRPr lang="de-CH" dirty="0"/>
          </a:p>
        </p:txBody>
      </p:sp>
      <p:pic>
        <p:nvPicPr>
          <p:cNvPr id="16" name="Bildplatzhalter 15">
            <a:extLst>
              <a:ext uri="{FF2B5EF4-FFF2-40B4-BE49-F238E27FC236}">
                <a16:creationId xmlns:a16="http://schemas.microsoft.com/office/drawing/2014/main" id="{CA1F8C49-B7CF-D371-95B5-93C3AA2C8003}"/>
              </a:ext>
            </a:extLst>
          </p:cNvPr>
          <p:cNvPicPr>
            <a:picLocks noGrp="1" noChangeAspect="1"/>
          </p:cNvPicPr>
          <p:nvPr>
            <p:ph type="pic" sz="quarter" idx="12"/>
          </p:nvPr>
        </p:nvPicPr>
        <p:blipFill rotWithShape="1">
          <a:blip r:embed="rId3"/>
          <a:srcRect t="47122" b="25222"/>
          <a:stretch/>
        </p:blipFill>
        <p:spPr>
          <a:xfrm>
            <a:off x="755576" y="4089279"/>
            <a:ext cx="7201854" cy="1371843"/>
          </a:xfrm>
        </p:spPr>
      </p:pic>
      <p:sp>
        <p:nvSpPr>
          <p:cNvPr id="17" name="Rechteck 16">
            <a:extLst>
              <a:ext uri="{FF2B5EF4-FFF2-40B4-BE49-F238E27FC236}">
                <a16:creationId xmlns:a16="http://schemas.microsoft.com/office/drawing/2014/main" id="{92692BC4-EDDD-9434-0C11-F055E3839DC4}"/>
              </a:ext>
            </a:extLst>
          </p:cNvPr>
          <p:cNvSpPr/>
          <p:nvPr/>
        </p:nvSpPr>
        <p:spPr bwMode="auto">
          <a:xfrm>
            <a:off x="755576" y="5620915"/>
            <a:ext cx="7201854" cy="626325"/>
          </a:xfrm>
          <a:prstGeom prst="rect">
            <a:avLst/>
          </a:prstGeom>
          <a:solidFill>
            <a:schemeClr val="accent1"/>
          </a:solidFill>
          <a:ln>
            <a:solidFill>
              <a:schemeClr val="accent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2198" tIns="31099" rIns="62198" bIns="31099" numCol="1" rtlCol="0" anchor="t" anchorCtr="0" compatLnSpc="1">
            <a:prstTxWarp prst="textNoShape">
              <a:avLst/>
            </a:prstTxWarp>
          </a:bodyPr>
          <a:lstStyle/>
          <a:p>
            <a:pPr defTabSz="709440" eaLnBrk="1" hangingPunct="1"/>
            <a:r>
              <a:rPr lang="de-CH" sz="1088" dirty="0">
                <a:solidFill>
                  <a:schemeClr val="tx1"/>
                </a:solidFill>
                <a:latin typeface="Arial" charset="0"/>
              </a:rPr>
              <a:t>Direction du projet : Prof. Dr Kay Biesel (FHNW)</a:t>
            </a:r>
          </a:p>
          <a:p>
            <a:pPr defTabSz="709440" eaLnBrk="1" hangingPunct="1"/>
            <a:r>
              <a:rPr lang="de-CH" sz="1088" dirty="0"/>
              <a:t>Équipe Suisse alémanique : Prof. Angela Rein (FHNW), Lukas Fellmann (FHNW), Jana Osswald (FHNW)</a:t>
            </a:r>
          </a:p>
          <a:p>
            <a:pPr defTabSz="709440" eaLnBrk="1" hangingPunct="1"/>
            <a:r>
              <a:rPr lang="fr-FR" sz="1088" dirty="0">
                <a:solidFill>
                  <a:schemeClr val="tx1"/>
                </a:solidFill>
                <a:latin typeface="Arial" charset="0"/>
              </a:rPr>
              <a:t>Équipe Suisse latine </a:t>
            </a:r>
            <a:r>
              <a:rPr lang="de-CH" sz="1088" dirty="0">
                <a:solidFill>
                  <a:schemeClr val="tx1"/>
                </a:solidFill>
                <a:latin typeface="Arial" charset="0"/>
              </a:rPr>
              <a:t>: Prof. Gaëlle Aeby (HES-SO), Mathilde Etienne (HES-SO), Angelica </a:t>
            </a:r>
            <a:r>
              <a:rPr lang="de-CH" sz="1088" dirty="0" err="1">
                <a:solidFill>
                  <a:schemeClr val="tx1"/>
                </a:solidFill>
                <a:latin typeface="Arial" charset="0"/>
              </a:rPr>
              <a:t>Lepori </a:t>
            </a:r>
            <a:r>
              <a:rPr lang="de-CH" sz="1088" dirty="0">
                <a:solidFill>
                  <a:schemeClr val="tx1"/>
                </a:solidFill>
                <a:latin typeface="Arial" charset="0"/>
              </a:rPr>
              <a:t>(SUPSI)</a:t>
            </a:r>
          </a:p>
        </p:txBody>
      </p:sp>
    </p:spTree>
    <p:extLst>
      <p:ext uri="{BB962C8B-B14F-4D97-AF65-F5344CB8AC3E}">
        <p14:creationId xmlns:p14="http://schemas.microsoft.com/office/powerpoint/2010/main" val="403091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6DDBB11-953A-94F5-A04E-F11B1967A88C}"/>
              </a:ext>
            </a:extLst>
          </p:cNvPr>
          <p:cNvSpPr>
            <a:spLocks noGrp="1"/>
          </p:cNvSpPr>
          <p:nvPr>
            <p:ph type="sldNum" sz="quarter" idx="12"/>
          </p:nvPr>
        </p:nvSpPr>
        <p:spPr/>
        <p:txBody>
          <a:bodyPr/>
          <a:lstStyle/>
          <a:p>
            <a:pPr algn="r" eaLnBrk="1" hangingPunct="1"/>
            <a:fld id="{351188DD-6605-4EF4-9E67-B567F731CE68}" type="slidenum">
              <a:rPr lang="de-CH">
                <a:solidFill>
                  <a:srgbClr val="000000"/>
                </a:solidFill>
                <a:latin typeface="Arial" charset="0"/>
              </a:rPr>
              <a:t>15</a:t>
            </a:fld>
            <a:endParaRPr lang="de-CH">
              <a:solidFill>
                <a:srgbClr val="000000"/>
              </a:solidFill>
              <a:latin typeface="Arial" charset="0"/>
            </a:endParaRPr>
          </a:p>
        </p:txBody>
      </p:sp>
      <p:sp>
        <p:nvSpPr>
          <p:cNvPr id="5" name="Titel 4">
            <a:extLst>
              <a:ext uri="{FF2B5EF4-FFF2-40B4-BE49-F238E27FC236}">
                <a16:creationId xmlns:a16="http://schemas.microsoft.com/office/drawing/2014/main" id="{E1AFC27C-6436-26B5-77EE-00EA54C050F1}"/>
              </a:ext>
            </a:extLst>
          </p:cNvPr>
          <p:cNvSpPr>
            <a:spLocks noGrp="1"/>
          </p:cNvSpPr>
          <p:nvPr>
            <p:ph type="title"/>
          </p:nvPr>
        </p:nvSpPr>
        <p:spPr/>
        <p:txBody>
          <a:bodyPr/>
          <a:lstStyle/>
          <a:p>
            <a:r>
              <a:rPr lang="fr-FR" sz="1800" dirty="0"/>
              <a:t>Situation de départ</a:t>
            </a:r>
            <a:endParaRPr lang="de-CH" sz="1800" dirty="0"/>
          </a:p>
        </p:txBody>
      </p:sp>
      <p:sp>
        <p:nvSpPr>
          <p:cNvPr id="6" name="Textplatzhalter 5">
            <a:extLst>
              <a:ext uri="{FF2B5EF4-FFF2-40B4-BE49-F238E27FC236}">
                <a16:creationId xmlns:a16="http://schemas.microsoft.com/office/drawing/2014/main" id="{97D4AD68-D401-2DF0-B83A-A23DF5F3C884}"/>
              </a:ext>
            </a:extLst>
          </p:cNvPr>
          <p:cNvSpPr>
            <a:spLocks noGrp="1"/>
          </p:cNvSpPr>
          <p:nvPr>
            <p:ph type="body" idx="1"/>
          </p:nvPr>
        </p:nvSpPr>
        <p:spPr>
          <a:xfrm>
            <a:off x="631230" y="1844824"/>
            <a:ext cx="7685186" cy="4048855"/>
          </a:xfrm>
        </p:spPr>
        <p:txBody>
          <a:bodyPr/>
          <a:lstStyle/>
          <a:p>
            <a:pPr marL="233241" indent="-233241">
              <a:buFont typeface="Arial" panose="020B0604020202020204" pitchFamily="34" charset="0"/>
              <a:buChar char="•"/>
            </a:pPr>
            <a:r>
              <a:rPr lang="de-CH" sz="1600" dirty="0"/>
              <a:t>Actuellement, il n'existe pas de chiffres à l'échelle nationale sur la situation des enfants qui ne vivent pas avec leurs parents ou l'un d'entre eux.</a:t>
            </a:r>
          </a:p>
          <a:p>
            <a:pPr marL="233241" indent="-233241">
              <a:buFont typeface="Arial" panose="020B0604020202020204" pitchFamily="34" charset="0"/>
              <a:buChar char="•"/>
            </a:pPr>
            <a:r>
              <a:rPr lang="de-CH" sz="1600" dirty="0"/>
              <a:t>L'état actuel du développement d'informations agrégées sur le placement extra-familial </a:t>
            </a:r>
            <a:r>
              <a:rPr lang="de-CH" sz="1600" dirty="0" err="1"/>
              <a:t>est</a:t>
            </a:r>
            <a:r>
              <a:rPr lang="de-CH" sz="1600" dirty="0"/>
              <a:t> </a:t>
            </a:r>
            <a:r>
              <a:rPr lang="de-CH" sz="1600" dirty="0" err="1"/>
              <a:t>fortement</a:t>
            </a:r>
            <a:r>
              <a:rPr lang="de-CH" sz="1600" dirty="0"/>
              <a:t> </a:t>
            </a:r>
            <a:r>
              <a:rPr lang="de-CH" sz="1600" dirty="0" err="1"/>
              <a:t>marqué</a:t>
            </a:r>
            <a:r>
              <a:rPr lang="de-CH" sz="1600" dirty="0"/>
              <a:t> par les dispositions de l'ordonnance (fédérale) </a:t>
            </a:r>
            <a:r>
              <a:rPr lang="de-CH" sz="1600" dirty="0" err="1"/>
              <a:t>sur</a:t>
            </a:r>
            <a:r>
              <a:rPr lang="de-CH" sz="1600" dirty="0"/>
              <a:t> le placement d'enfants à des fins d'entretien et </a:t>
            </a:r>
            <a:r>
              <a:rPr lang="de-CH" sz="1600" dirty="0" err="1"/>
              <a:t>d'adoption</a:t>
            </a:r>
            <a:r>
              <a:rPr lang="de-CH" sz="1600" dirty="0"/>
              <a:t> (OPE).</a:t>
            </a:r>
          </a:p>
          <a:p>
            <a:pPr marL="233241" indent="-233241">
              <a:buFont typeface="Arial" panose="020B0604020202020204" pitchFamily="34" charset="0"/>
              <a:buChar char="•"/>
            </a:pPr>
            <a:r>
              <a:rPr lang="de-CH" sz="1600" dirty="0"/>
              <a:t>L'OPE n'a pas édicté de dispositions uniformes concernant la documentation des </a:t>
            </a:r>
            <a:r>
              <a:rPr lang="de-CH" sz="1600" dirty="0" err="1"/>
              <a:t>conditions</a:t>
            </a:r>
            <a:r>
              <a:rPr lang="de-CH" sz="1600" dirty="0"/>
              <a:t> de </a:t>
            </a:r>
            <a:r>
              <a:rPr lang="de-CH" sz="1600" dirty="0" err="1"/>
              <a:t>placement</a:t>
            </a:r>
            <a:r>
              <a:rPr lang="de-CH" sz="1600" dirty="0"/>
              <a:t> courantes dans le cadre du placement en institution et en </a:t>
            </a:r>
            <a:r>
              <a:rPr lang="de-CH" sz="1600" dirty="0" err="1"/>
              <a:t>famille</a:t>
            </a:r>
            <a:r>
              <a:rPr lang="de-CH" sz="1600" dirty="0"/>
              <a:t> </a:t>
            </a:r>
            <a:r>
              <a:rPr lang="de-CH" sz="1600" dirty="0" err="1"/>
              <a:t>d’accueil</a:t>
            </a:r>
            <a:r>
              <a:rPr lang="de-CH" sz="1600" dirty="0"/>
              <a:t>.</a:t>
            </a:r>
          </a:p>
          <a:p>
            <a:pPr marL="233241" indent="-233241">
              <a:buFont typeface="Arial" panose="020B0604020202020204" pitchFamily="34" charset="0"/>
              <a:buChar char="•"/>
            </a:pPr>
            <a:r>
              <a:rPr lang="de-CH" sz="1600" dirty="0"/>
              <a:t>Actuellement, il n'existe pas de connaissances </a:t>
            </a:r>
            <a:r>
              <a:rPr lang="de-CH" sz="1600" dirty="0" err="1"/>
              <a:t>systématiques</a:t>
            </a:r>
            <a:r>
              <a:rPr lang="de-CH" sz="1600" dirty="0"/>
              <a:t> </a:t>
            </a:r>
            <a:r>
              <a:rPr lang="de-CH" sz="1600" dirty="0" err="1"/>
              <a:t>sur</a:t>
            </a:r>
            <a:r>
              <a:rPr lang="de-CH" sz="1600" dirty="0"/>
              <a:t> les régimes d'autorisation, de surveillance et de gestion des </a:t>
            </a:r>
            <a:r>
              <a:rPr lang="de-CH" sz="1600" dirty="0" err="1"/>
              <a:t>dossiers</a:t>
            </a:r>
            <a:r>
              <a:rPr lang="de-CH" sz="1600" dirty="0"/>
              <a:t> </a:t>
            </a:r>
            <a:r>
              <a:rPr lang="de-CH" sz="1600" dirty="0" err="1"/>
              <a:t>mis</a:t>
            </a:r>
            <a:r>
              <a:rPr lang="de-CH" sz="1600" dirty="0"/>
              <a:t> en </a:t>
            </a:r>
            <a:r>
              <a:rPr lang="de-CH" sz="1600" dirty="0" err="1"/>
              <a:t>place</a:t>
            </a:r>
            <a:r>
              <a:rPr lang="de-CH" sz="1600" dirty="0"/>
              <a:t> par </a:t>
            </a:r>
            <a:r>
              <a:rPr lang="de-CH" sz="1600" dirty="0" err="1"/>
              <a:t>les</a:t>
            </a:r>
            <a:r>
              <a:rPr lang="de-CH" sz="1600" dirty="0"/>
              <a:t> </a:t>
            </a:r>
            <a:r>
              <a:rPr lang="de-CH" sz="1600" dirty="0" err="1"/>
              <a:t>cantons</a:t>
            </a:r>
            <a:r>
              <a:rPr lang="de-CH" sz="1600" dirty="0"/>
              <a:t> </a:t>
            </a:r>
            <a:r>
              <a:rPr lang="de-CH" sz="1600" dirty="0" err="1"/>
              <a:t>dans</a:t>
            </a:r>
            <a:r>
              <a:rPr lang="de-CH" sz="1600" dirty="0"/>
              <a:t> le domaine de la </a:t>
            </a:r>
            <a:r>
              <a:rPr lang="de-CH" sz="1600" dirty="0" err="1"/>
              <a:t>réglementation</a:t>
            </a:r>
            <a:r>
              <a:rPr lang="de-CH" sz="1600" dirty="0"/>
              <a:t> des </a:t>
            </a:r>
            <a:r>
              <a:rPr lang="de-CH" sz="1600" dirty="0" err="1"/>
              <a:t>placements</a:t>
            </a:r>
            <a:r>
              <a:rPr lang="de-CH" sz="1600" dirty="0"/>
              <a:t> </a:t>
            </a:r>
            <a:r>
              <a:rPr lang="de-CH" sz="1600" dirty="0" err="1"/>
              <a:t>extrafamiliaux</a:t>
            </a:r>
            <a:r>
              <a:rPr lang="de-CH" sz="1600" dirty="0"/>
              <a:t> d'enfants, ni sur la qualité des </a:t>
            </a:r>
            <a:r>
              <a:rPr lang="de-CH" sz="1600" dirty="0" err="1"/>
              <a:t>données</a:t>
            </a:r>
            <a:r>
              <a:rPr lang="de-CH" sz="1600" dirty="0"/>
              <a:t> </a:t>
            </a:r>
            <a:r>
              <a:rPr lang="de-CH" sz="1600" dirty="0" err="1"/>
              <a:t>relevées</a:t>
            </a:r>
            <a:r>
              <a:rPr lang="de-CH" sz="1600" dirty="0"/>
              <a:t>.</a:t>
            </a:r>
          </a:p>
          <a:p>
            <a:pPr marL="233241" indent="-233241">
              <a:buFont typeface="Arial" panose="020B0604020202020204" pitchFamily="34" charset="0"/>
              <a:buChar char="•"/>
            </a:pPr>
            <a:r>
              <a:rPr lang="de-CH" sz="1600" dirty="0"/>
              <a:t>L'établissement d'une statistique nationale </a:t>
            </a:r>
            <a:r>
              <a:rPr lang="de-CH" sz="1600" dirty="0" err="1"/>
              <a:t>implique</a:t>
            </a:r>
            <a:r>
              <a:rPr lang="de-CH" sz="1600" dirty="0"/>
              <a:t> </a:t>
            </a:r>
            <a:r>
              <a:rPr lang="de-CH" sz="1600" dirty="0" err="1"/>
              <a:t>une</a:t>
            </a:r>
            <a:r>
              <a:rPr lang="de-CH" sz="1600" dirty="0"/>
              <a:t> </a:t>
            </a:r>
            <a:r>
              <a:rPr lang="de-CH" sz="1600" dirty="0" err="1"/>
              <a:t>collecte</a:t>
            </a:r>
            <a:r>
              <a:rPr lang="de-CH" sz="1600" dirty="0"/>
              <a:t> uniforme des données et variables </a:t>
            </a:r>
            <a:r>
              <a:rPr lang="de-CH" sz="1600" dirty="0" err="1"/>
              <a:t>requises</a:t>
            </a:r>
            <a:r>
              <a:rPr lang="de-CH" sz="1600" dirty="0"/>
              <a:t> par </a:t>
            </a:r>
            <a:r>
              <a:rPr lang="de-CH" sz="1600" dirty="0" err="1"/>
              <a:t>les</a:t>
            </a:r>
            <a:r>
              <a:rPr lang="de-CH" sz="1600" dirty="0"/>
              <a:t> </a:t>
            </a:r>
            <a:r>
              <a:rPr lang="de-CH" sz="1600" dirty="0" err="1"/>
              <a:t>cantons</a:t>
            </a:r>
            <a:r>
              <a:rPr lang="de-CH" sz="1600" dirty="0"/>
              <a:t>. </a:t>
            </a:r>
            <a:r>
              <a:rPr lang="de-CH" sz="1600" dirty="0" err="1"/>
              <a:t>Ceux</a:t>
            </a:r>
            <a:r>
              <a:rPr lang="de-CH" sz="1600" dirty="0"/>
              <a:t>-ci </a:t>
            </a:r>
            <a:r>
              <a:rPr lang="de-CH" sz="1600" dirty="0" err="1"/>
              <a:t>doivent</a:t>
            </a:r>
            <a:r>
              <a:rPr lang="de-CH" sz="1600" dirty="0"/>
              <a:t> </a:t>
            </a:r>
            <a:r>
              <a:rPr lang="de-CH" sz="1600" dirty="0" err="1"/>
              <a:t>garantir</a:t>
            </a:r>
            <a:r>
              <a:rPr lang="de-CH" sz="1600" dirty="0"/>
              <a:t> la mise à disposition et la transmission de ces données.</a:t>
            </a:r>
          </a:p>
        </p:txBody>
      </p:sp>
    </p:spTree>
    <p:extLst>
      <p:ext uri="{BB962C8B-B14F-4D97-AF65-F5344CB8AC3E}">
        <p14:creationId xmlns:p14="http://schemas.microsoft.com/office/powerpoint/2010/main" val="120592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6E19EE7-B56E-D8CF-D3A5-7E7B0D77B61B}"/>
              </a:ext>
            </a:extLst>
          </p:cNvPr>
          <p:cNvSpPr>
            <a:spLocks noGrp="1"/>
          </p:cNvSpPr>
          <p:nvPr>
            <p:ph type="sldNum" sz="quarter" idx="12"/>
          </p:nvPr>
        </p:nvSpPr>
        <p:spPr/>
        <p:txBody>
          <a:bodyPr/>
          <a:lstStyle/>
          <a:p>
            <a:fld id="{351188DD-6605-4EF4-9E67-B567F731CE68}" type="slidenum">
              <a:rPr lang="de-CH" smtClean="0">
                <a:solidFill>
                  <a:srgbClr val="000000"/>
                </a:solidFill>
              </a:rPr>
              <a:t>16</a:t>
            </a:fld>
            <a:endParaRPr lang="de-CH">
              <a:solidFill>
                <a:srgbClr val="000000"/>
              </a:solidFill>
            </a:endParaRPr>
          </a:p>
        </p:txBody>
      </p:sp>
      <p:sp>
        <p:nvSpPr>
          <p:cNvPr id="3" name="Titel 2">
            <a:extLst>
              <a:ext uri="{FF2B5EF4-FFF2-40B4-BE49-F238E27FC236}">
                <a16:creationId xmlns:a16="http://schemas.microsoft.com/office/drawing/2014/main" id="{96505CBF-4714-08D3-53CB-A453FBDF19EB}"/>
              </a:ext>
            </a:extLst>
          </p:cNvPr>
          <p:cNvSpPr>
            <a:spLocks noGrp="1"/>
          </p:cNvSpPr>
          <p:nvPr>
            <p:ph type="title"/>
          </p:nvPr>
        </p:nvSpPr>
        <p:spPr/>
        <p:txBody>
          <a:bodyPr/>
          <a:lstStyle/>
          <a:p>
            <a:r>
              <a:rPr lang="de-CH" sz="1800" dirty="0" err="1">
                <a:solidFill>
                  <a:srgbClr val="000000"/>
                </a:solidFill>
                <a:latin typeface="Arial" panose="020B0604020202020204" pitchFamily="34" charset="0"/>
              </a:rPr>
              <a:t>Objectif</a:t>
            </a:r>
            <a:r>
              <a:rPr lang="de-CH" sz="1800" dirty="0">
                <a:solidFill>
                  <a:srgbClr val="000000"/>
                </a:solidFill>
                <a:latin typeface="Arial" panose="020B0604020202020204" pitchFamily="34" charset="0"/>
              </a:rPr>
              <a:t> </a:t>
            </a:r>
            <a:r>
              <a:rPr lang="de-CH" sz="1800" b="1" i="0" dirty="0">
                <a:solidFill>
                  <a:srgbClr val="000000"/>
                </a:solidFill>
                <a:effectLst/>
                <a:latin typeface="Arial" panose="020B0604020202020204" pitchFamily="34" charset="0"/>
              </a:rPr>
              <a:t>et </a:t>
            </a:r>
            <a:r>
              <a:rPr lang="de-CH" sz="1800" b="1" i="0" dirty="0" err="1">
                <a:solidFill>
                  <a:srgbClr val="000000"/>
                </a:solidFill>
                <a:effectLst/>
                <a:latin typeface="Arial" panose="020B0604020202020204" pitchFamily="34" charset="0"/>
              </a:rPr>
              <a:t>questions</a:t>
            </a:r>
            <a:r>
              <a:rPr lang="de-CH" sz="1800" b="1" i="0" dirty="0">
                <a:solidFill>
                  <a:srgbClr val="000000"/>
                </a:solidFill>
                <a:effectLst/>
                <a:latin typeface="Arial" panose="020B0604020202020204" pitchFamily="34" charset="0"/>
              </a:rPr>
              <a:t> de l'étude de </a:t>
            </a:r>
            <a:r>
              <a:rPr lang="de-CH" sz="1800" b="1" i="0" dirty="0" err="1">
                <a:solidFill>
                  <a:srgbClr val="000000"/>
                </a:solidFill>
                <a:effectLst/>
                <a:latin typeface="Arial" panose="020B0604020202020204" pitchFamily="34" charset="0"/>
              </a:rPr>
              <a:t>faisabilité</a:t>
            </a:r>
            <a:endParaRPr lang="de-DE" sz="1800" dirty="0"/>
          </a:p>
        </p:txBody>
      </p:sp>
      <p:sp>
        <p:nvSpPr>
          <p:cNvPr id="4" name="Textplatzhalter 3">
            <a:extLst>
              <a:ext uri="{FF2B5EF4-FFF2-40B4-BE49-F238E27FC236}">
                <a16:creationId xmlns:a16="http://schemas.microsoft.com/office/drawing/2014/main" id="{BD1786A3-A0C9-BB24-DFE5-54F235A72F1E}"/>
              </a:ext>
            </a:extLst>
          </p:cNvPr>
          <p:cNvSpPr>
            <a:spLocks noGrp="1"/>
          </p:cNvSpPr>
          <p:nvPr>
            <p:ph type="body" idx="1"/>
          </p:nvPr>
        </p:nvSpPr>
        <p:spPr>
          <a:xfrm>
            <a:off x="629872" y="2204864"/>
            <a:ext cx="7878826" cy="4248472"/>
          </a:xfrm>
        </p:spPr>
        <p:txBody>
          <a:bodyPr>
            <a:normAutofit/>
          </a:bodyPr>
          <a:lstStyle/>
          <a:p>
            <a:r>
              <a:rPr lang="de-CH" sz="1900" b="0" i="1" dirty="0" err="1">
                <a:solidFill>
                  <a:srgbClr val="000000"/>
                </a:solidFill>
                <a:effectLst/>
                <a:latin typeface="Arial" panose="020B0604020202020204" pitchFamily="34" charset="0"/>
              </a:rPr>
              <a:t>Objectif</a:t>
            </a:r>
            <a:r>
              <a:rPr lang="de-CH" sz="1900" b="0" i="1" dirty="0">
                <a:solidFill>
                  <a:srgbClr val="000000"/>
                </a:solidFill>
                <a:effectLst/>
                <a:latin typeface="Arial" panose="020B0604020202020204" pitchFamily="34" charset="0"/>
              </a:rPr>
              <a:t> de </a:t>
            </a:r>
            <a:r>
              <a:rPr lang="de-CH" sz="1900" b="0" i="1" dirty="0" err="1">
                <a:solidFill>
                  <a:srgbClr val="000000"/>
                </a:solidFill>
                <a:effectLst/>
                <a:latin typeface="Arial" panose="020B0604020202020204" pitchFamily="34" charset="0"/>
              </a:rPr>
              <a:t>l'étude</a:t>
            </a:r>
            <a:r>
              <a:rPr lang="de-CH" sz="1900" b="0" i="1" dirty="0">
                <a:solidFill>
                  <a:srgbClr val="000000"/>
                </a:solidFill>
                <a:effectLst/>
                <a:latin typeface="Arial" panose="020B0604020202020204" pitchFamily="34" charset="0"/>
              </a:rPr>
              <a:t> : </a:t>
            </a:r>
          </a:p>
          <a:p>
            <a:pPr marL="342900" indent="-342900">
              <a:buFont typeface="Arial" panose="020B0604020202020204" pitchFamily="34" charset="0"/>
              <a:buChar char="•"/>
            </a:pPr>
            <a:r>
              <a:rPr lang="fr-FR" sz="1900" b="0" dirty="0">
                <a:solidFill>
                  <a:srgbClr val="000000"/>
                </a:solidFill>
                <a:effectLst/>
                <a:latin typeface="Arial" panose="020B0604020202020204" pitchFamily="34" charset="0"/>
              </a:rPr>
              <a:t>Examen de la faisabilité (trois variantes) d'une collecte systématique de données sur les enfants placés hors du foyer familial, en vue de la création d'une statistique établie par l'OFS.</a:t>
            </a:r>
            <a:endParaRPr lang="de-CH" sz="1900" b="0" dirty="0">
              <a:solidFill>
                <a:srgbClr val="000000"/>
              </a:solidFill>
              <a:effectLst/>
              <a:latin typeface="Arial" panose="020B0604020202020204" pitchFamily="34" charset="0"/>
            </a:endParaRPr>
          </a:p>
          <a:p>
            <a:endParaRPr lang="de-CH" sz="1900" i="1" dirty="0">
              <a:solidFill>
                <a:srgbClr val="000000"/>
              </a:solidFill>
              <a:latin typeface="Arial" panose="020B0604020202020204" pitchFamily="34" charset="0"/>
            </a:endParaRPr>
          </a:p>
          <a:p>
            <a:r>
              <a:rPr lang="de-CH" sz="1900" b="0" i="1" dirty="0">
                <a:solidFill>
                  <a:srgbClr val="000000"/>
                </a:solidFill>
                <a:effectLst/>
                <a:latin typeface="Arial" panose="020B0604020202020204" pitchFamily="34" charset="0"/>
              </a:rPr>
              <a:t>Partie1 : Question </a:t>
            </a:r>
            <a:r>
              <a:rPr lang="fr-FR" sz="1900" dirty="0">
                <a:solidFill>
                  <a:srgbClr val="000000"/>
                </a:solidFill>
                <a:latin typeface="Arial" panose="020B0604020202020204" pitchFamily="34" charset="0"/>
              </a:rPr>
              <a:t>de base</a:t>
            </a:r>
            <a:endParaRPr lang="de-CH" sz="19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fr-FR" sz="1800" b="0" i="0" dirty="0">
                <a:solidFill>
                  <a:srgbClr val="000000"/>
                </a:solidFill>
                <a:effectLst/>
                <a:latin typeface="Arial" panose="020B0604020202020204" pitchFamily="34" charset="0"/>
              </a:rPr>
              <a:t>Quelles sont les formes de placement extrafamilial ? Lesquelles doivent être recensées quantitativement et pourquoi ? Lesquelles ne doivent pas être prises en compte et pourquoi ?</a:t>
            </a:r>
          </a:p>
          <a:p>
            <a:endParaRPr lang="de-DE" dirty="0"/>
          </a:p>
        </p:txBody>
      </p:sp>
    </p:spTree>
    <p:extLst>
      <p:ext uri="{BB962C8B-B14F-4D97-AF65-F5344CB8AC3E}">
        <p14:creationId xmlns:p14="http://schemas.microsoft.com/office/powerpoint/2010/main" val="39775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6E19EE7-B56E-D8CF-D3A5-7E7B0D77B61B}"/>
              </a:ext>
            </a:extLst>
          </p:cNvPr>
          <p:cNvSpPr>
            <a:spLocks noGrp="1"/>
          </p:cNvSpPr>
          <p:nvPr>
            <p:ph type="sldNum" sz="quarter" idx="12"/>
          </p:nvPr>
        </p:nvSpPr>
        <p:spPr/>
        <p:txBody>
          <a:bodyPr/>
          <a:lstStyle/>
          <a:p>
            <a:fld id="{351188DD-6605-4EF4-9E67-B567F731CE68}" type="slidenum">
              <a:rPr lang="de-CH" smtClean="0">
                <a:solidFill>
                  <a:srgbClr val="000000"/>
                </a:solidFill>
              </a:rPr>
              <a:t>17</a:t>
            </a:fld>
            <a:endParaRPr lang="de-CH">
              <a:solidFill>
                <a:srgbClr val="000000"/>
              </a:solidFill>
            </a:endParaRPr>
          </a:p>
        </p:txBody>
      </p:sp>
      <p:sp>
        <p:nvSpPr>
          <p:cNvPr id="3" name="Titel 2">
            <a:extLst>
              <a:ext uri="{FF2B5EF4-FFF2-40B4-BE49-F238E27FC236}">
                <a16:creationId xmlns:a16="http://schemas.microsoft.com/office/drawing/2014/main" id="{96505CBF-4714-08D3-53CB-A453FBDF19EB}"/>
              </a:ext>
            </a:extLst>
          </p:cNvPr>
          <p:cNvSpPr>
            <a:spLocks noGrp="1"/>
          </p:cNvSpPr>
          <p:nvPr>
            <p:ph type="title"/>
          </p:nvPr>
        </p:nvSpPr>
        <p:spPr/>
        <p:txBody>
          <a:bodyPr/>
          <a:lstStyle/>
          <a:p>
            <a:r>
              <a:rPr lang="de-CH" sz="1800" b="1" i="0" dirty="0" err="1">
                <a:solidFill>
                  <a:srgbClr val="000000"/>
                </a:solidFill>
                <a:effectLst/>
                <a:latin typeface="Arial" panose="020B0604020202020204" pitchFamily="34" charset="0"/>
              </a:rPr>
              <a:t>Objectif</a:t>
            </a:r>
            <a:r>
              <a:rPr lang="de-CH" sz="1800" b="1" i="0" dirty="0">
                <a:solidFill>
                  <a:srgbClr val="000000"/>
                </a:solidFill>
                <a:effectLst/>
                <a:latin typeface="Arial" panose="020B0604020202020204" pitchFamily="34" charset="0"/>
              </a:rPr>
              <a:t> et questions de l'étude de </a:t>
            </a:r>
            <a:r>
              <a:rPr lang="de-CH" sz="1800" b="1" i="0" dirty="0" err="1">
                <a:solidFill>
                  <a:srgbClr val="000000"/>
                </a:solidFill>
                <a:effectLst/>
                <a:latin typeface="Arial" panose="020B0604020202020204" pitchFamily="34" charset="0"/>
              </a:rPr>
              <a:t>faisabilité</a:t>
            </a:r>
            <a:endParaRPr lang="de-DE" sz="1800" dirty="0"/>
          </a:p>
        </p:txBody>
      </p:sp>
      <p:sp>
        <p:nvSpPr>
          <p:cNvPr id="4" name="Textplatzhalter 3">
            <a:extLst>
              <a:ext uri="{FF2B5EF4-FFF2-40B4-BE49-F238E27FC236}">
                <a16:creationId xmlns:a16="http://schemas.microsoft.com/office/drawing/2014/main" id="{BD1786A3-A0C9-BB24-DFE5-54F235A72F1E}"/>
              </a:ext>
            </a:extLst>
          </p:cNvPr>
          <p:cNvSpPr>
            <a:spLocks noGrp="1"/>
          </p:cNvSpPr>
          <p:nvPr>
            <p:ph type="body" idx="1"/>
          </p:nvPr>
        </p:nvSpPr>
        <p:spPr>
          <a:xfrm>
            <a:off x="629872" y="2204864"/>
            <a:ext cx="7878826" cy="4248472"/>
          </a:xfrm>
        </p:spPr>
        <p:txBody>
          <a:bodyPr>
            <a:normAutofit fontScale="85000" lnSpcReduction="10000"/>
          </a:bodyPr>
          <a:lstStyle/>
          <a:p>
            <a:pPr algn="l" rtl="0" fontAlgn="base"/>
            <a:r>
              <a:rPr lang="de-CH" sz="1900" b="0" i="1" dirty="0">
                <a:solidFill>
                  <a:srgbClr val="000000"/>
                </a:solidFill>
                <a:effectLst/>
                <a:latin typeface="Arial" panose="020B0604020202020204" pitchFamily="34" charset="0"/>
              </a:rPr>
              <a:t>Partie 2 : </a:t>
            </a:r>
            <a:r>
              <a:rPr lang="de-CH" sz="1900" b="0" i="1" dirty="0" err="1">
                <a:solidFill>
                  <a:srgbClr val="000000"/>
                </a:solidFill>
                <a:effectLst/>
                <a:latin typeface="Arial" panose="020B0604020202020204" pitchFamily="34" charset="0"/>
              </a:rPr>
              <a:t>Pratique</a:t>
            </a:r>
            <a:r>
              <a:rPr lang="de-CH" sz="1900" b="0" i="1" dirty="0">
                <a:solidFill>
                  <a:srgbClr val="000000"/>
                </a:solidFill>
                <a:effectLst/>
                <a:latin typeface="Arial" panose="020B0604020202020204" pitchFamily="34" charset="0"/>
              </a:rPr>
              <a:t> </a:t>
            </a:r>
            <a:r>
              <a:rPr lang="fr-FR" sz="1900" b="0" i="1" dirty="0">
                <a:solidFill>
                  <a:srgbClr val="000000"/>
                </a:solidFill>
                <a:effectLst/>
                <a:latin typeface="Arial" panose="020B0604020202020204" pitchFamily="34" charset="0"/>
              </a:rPr>
              <a:t>actuelle en matière de collecte des 26 cantons</a:t>
            </a:r>
            <a:endParaRPr lang="de-CH" sz="19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de-CH" sz="1900" b="0" i="0" dirty="0">
                <a:solidFill>
                  <a:srgbClr val="000000"/>
                </a:solidFill>
                <a:effectLst/>
                <a:latin typeface="Arial" panose="020B0604020202020204" pitchFamily="34" charset="0"/>
              </a:rPr>
              <a:t>Variables collectées au niveau national et cantonal, délais et </a:t>
            </a:r>
            <a:r>
              <a:rPr lang="de-CH" sz="1900" dirty="0" err="1">
                <a:solidFill>
                  <a:srgbClr val="000000"/>
                </a:solidFill>
                <a:latin typeface="Arial" panose="020B0604020202020204" pitchFamily="34" charset="0"/>
              </a:rPr>
              <a:t>charge</a:t>
            </a:r>
            <a:r>
              <a:rPr lang="de-CH" sz="1900" dirty="0">
                <a:solidFill>
                  <a:srgbClr val="000000"/>
                </a:solidFill>
                <a:latin typeface="Arial" panose="020B0604020202020204" pitchFamily="34" charset="0"/>
              </a:rPr>
              <a:t> de </a:t>
            </a:r>
            <a:r>
              <a:rPr lang="de-CH" sz="1900" dirty="0" err="1">
                <a:solidFill>
                  <a:srgbClr val="000000"/>
                </a:solidFill>
                <a:latin typeface="Arial" panose="020B0604020202020204" pitchFamily="34" charset="0"/>
              </a:rPr>
              <a:t>travail</a:t>
            </a:r>
            <a:r>
              <a:rPr lang="de-CH" sz="1900" dirty="0">
                <a:solidFill>
                  <a:srgbClr val="000000"/>
                </a:solidFill>
                <a:latin typeface="Arial" panose="020B0604020202020204" pitchFamily="34" charset="0"/>
              </a:rPr>
              <a:t> </a:t>
            </a:r>
            <a:r>
              <a:rPr lang="de-CH" sz="1900" b="0" i="0" dirty="0" err="1">
                <a:solidFill>
                  <a:srgbClr val="000000"/>
                </a:solidFill>
                <a:effectLst/>
                <a:latin typeface="Arial" panose="020B0604020202020204" pitchFamily="34" charset="0"/>
              </a:rPr>
              <a:t>pour</a:t>
            </a:r>
            <a:r>
              <a:rPr lang="de-CH" sz="1900" b="0" i="0" dirty="0">
                <a:solidFill>
                  <a:srgbClr val="000000"/>
                </a:solidFill>
                <a:effectLst/>
                <a:latin typeface="Arial" panose="020B0604020202020204" pitchFamily="34" charset="0"/>
              </a:rPr>
              <a:t> les enquêtes, outils informatiques utilisés, comparabilité des variables, lacunes existantes </a:t>
            </a:r>
          </a:p>
          <a:p>
            <a:pPr algn="l" rtl="0" fontAlgn="base"/>
            <a:r>
              <a:rPr lang="de-CH" sz="1900" b="0" i="1" dirty="0">
                <a:solidFill>
                  <a:srgbClr val="000000"/>
                </a:solidFill>
                <a:effectLst/>
                <a:latin typeface="Arial" panose="020B0604020202020204" pitchFamily="34" charset="0"/>
              </a:rPr>
              <a:t>Partie 3 : Evaluation de </a:t>
            </a:r>
            <a:r>
              <a:rPr lang="de-CH" sz="1900" b="0" i="1" dirty="0" err="1">
                <a:solidFill>
                  <a:srgbClr val="000000"/>
                </a:solidFill>
                <a:effectLst/>
                <a:latin typeface="Arial" panose="020B0604020202020204" pitchFamily="34" charset="0"/>
              </a:rPr>
              <a:t>l’actuelle</a:t>
            </a:r>
            <a:r>
              <a:rPr lang="de-CH" sz="1900" b="0" i="1" dirty="0">
                <a:solidFill>
                  <a:srgbClr val="000000"/>
                </a:solidFill>
                <a:effectLst/>
                <a:latin typeface="Arial" panose="020B0604020202020204" pitchFamily="34" charset="0"/>
              </a:rPr>
              <a:t> </a:t>
            </a:r>
            <a:r>
              <a:rPr lang="de-CH" sz="1900" b="0" i="1" dirty="0" err="1">
                <a:solidFill>
                  <a:srgbClr val="000000"/>
                </a:solidFill>
                <a:effectLst/>
                <a:latin typeface="Arial" panose="020B0604020202020204" pitchFamily="34" charset="0"/>
              </a:rPr>
              <a:t>pratique</a:t>
            </a:r>
            <a:r>
              <a:rPr lang="de-CH" sz="1900" b="0" i="1" dirty="0">
                <a:solidFill>
                  <a:srgbClr val="000000"/>
                </a:solidFill>
                <a:effectLst/>
                <a:latin typeface="Arial" panose="020B0604020202020204" pitchFamily="34" charset="0"/>
              </a:rPr>
              <a:t> de </a:t>
            </a:r>
            <a:r>
              <a:rPr lang="de-CH" sz="1900" b="0" i="1" dirty="0" err="1">
                <a:solidFill>
                  <a:srgbClr val="000000"/>
                </a:solidFill>
                <a:effectLst/>
                <a:latin typeface="Arial" panose="020B0604020202020204" pitchFamily="34" charset="0"/>
              </a:rPr>
              <a:t>collecte</a:t>
            </a:r>
            <a:endParaRPr lang="de-CH" sz="19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de-CH" sz="1900" b="0" i="0" dirty="0">
                <a:solidFill>
                  <a:srgbClr val="000000"/>
                </a:solidFill>
                <a:effectLst/>
                <a:latin typeface="Arial" panose="020B0604020202020204" pitchFamily="34" charset="0"/>
              </a:rPr>
              <a:t>Qualité des données, utilité, variables </a:t>
            </a:r>
            <a:r>
              <a:rPr lang="de-CH" sz="1900" b="0" i="0" dirty="0" err="1">
                <a:solidFill>
                  <a:srgbClr val="000000"/>
                </a:solidFill>
                <a:effectLst/>
                <a:latin typeface="Arial" panose="020B0604020202020204" pitchFamily="34" charset="0"/>
              </a:rPr>
              <a:t>obligatoires</a:t>
            </a:r>
            <a:r>
              <a:rPr lang="de-CH" sz="1900" b="0" i="0" dirty="0">
                <a:solidFill>
                  <a:srgbClr val="000000"/>
                </a:solidFill>
                <a:effectLst/>
                <a:latin typeface="Arial" panose="020B0604020202020204" pitchFamily="34" charset="0"/>
              </a:rPr>
              <a:t> à </a:t>
            </a:r>
            <a:r>
              <a:rPr lang="de-CH" sz="1900" b="0" i="0" dirty="0" err="1">
                <a:solidFill>
                  <a:srgbClr val="000000"/>
                </a:solidFill>
                <a:effectLst/>
                <a:latin typeface="Arial" panose="020B0604020202020204" pitchFamily="34" charset="0"/>
              </a:rPr>
              <a:t>collecter</a:t>
            </a:r>
            <a:r>
              <a:rPr lang="de-CH" sz="1900" b="0" i="0" dirty="0">
                <a:solidFill>
                  <a:srgbClr val="000000"/>
                </a:solidFill>
                <a:effectLst/>
                <a:latin typeface="Arial" panose="020B0604020202020204" pitchFamily="34" charset="0"/>
              </a:rPr>
              <a:t>, cadre temporel </a:t>
            </a:r>
          </a:p>
          <a:p>
            <a:pPr algn="l" rtl="0" fontAlgn="base"/>
            <a:r>
              <a:rPr lang="de-CH" sz="1900" b="0" i="1" dirty="0">
                <a:solidFill>
                  <a:srgbClr val="000000"/>
                </a:solidFill>
                <a:effectLst/>
                <a:latin typeface="Arial" panose="020B0604020202020204" pitchFamily="34" charset="0"/>
              </a:rPr>
              <a:t>Partie 4 : </a:t>
            </a:r>
            <a:r>
              <a:rPr lang="de-CH" sz="1900" b="0" i="1" dirty="0" err="1">
                <a:solidFill>
                  <a:srgbClr val="000000"/>
                </a:solidFill>
                <a:effectLst/>
                <a:latin typeface="Arial" panose="020B0604020202020204" pitchFamily="34" charset="0"/>
              </a:rPr>
              <a:t>Coûts</a:t>
            </a:r>
            <a:r>
              <a:rPr lang="de-CH" sz="1900" b="0" i="1" dirty="0">
                <a:solidFill>
                  <a:srgbClr val="000000"/>
                </a:solidFill>
                <a:effectLst/>
                <a:latin typeface="Arial" panose="020B0604020202020204" pitchFamily="34" charset="0"/>
              </a:rPr>
              <a:t>  </a:t>
            </a:r>
          </a:p>
          <a:p>
            <a:pPr marL="285750" indent="-285750" algn="l" rtl="0" fontAlgn="base">
              <a:buFont typeface="Arial" panose="020B0604020202020204" pitchFamily="34" charset="0"/>
              <a:buChar char="•"/>
            </a:pPr>
            <a:r>
              <a:rPr lang="de-CH" sz="1900" b="0" i="0" dirty="0">
                <a:solidFill>
                  <a:srgbClr val="000000"/>
                </a:solidFill>
                <a:effectLst/>
                <a:latin typeface="Arial" panose="020B0604020202020204" pitchFamily="34" charset="0"/>
              </a:rPr>
              <a:t>Frais de personnel, autres coûts, ressources nécessaires pour l'introduction et la mise en œuvre d'une statistique nationale </a:t>
            </a:r>
          </a:p>
          <a:p>
            <a:pPr algn="l" rtl="0" fontAlgn="base"/>
            <a:r>
              <a:rPr lang="de-CH" sz="1900" b="0" i="1" dirty="0">
                <a:solidFill>
                  <a:srgbClr val="000000"/>
                </a:solidFill>
                <a:effectLst/>
                <a:latin typeface="Arial" panose="020B0604020202020204" pitchFamily="34" charset="0"/>
              </a:rPr>
              <a:t>Partie 5 : </a:t>
            </a:r>
            <a:r>
              <a:rPr lang="de-CH" sz="1900" i="1" dirty="0">
                <a:solidFill>
                  <a:srgbClr val="000000"/>
                </a:solidFill>
                <a:latin typeface="Arial" panose="020B0604020202020204" pitchFamily="34" charset="0"/>
              </a:rPr>
              <a:t>Evaluation de la </a:t>
            </a:r>
            <a:r>
              <a:rPr lang="de-CH" sz="1900" i="1" dirty="0" err="1">
                <a:solidFill>
                  <a:srgbClr val="000000"/>
                </a:solidFill>
                <a:latin typeface="Arial" panose="020B0604020202020204" pitchFamily="34" charset="0"/>
              </a:rPr>
              <a:t>faisabilité</a:t>
            </a:r>
            <a:endParaRPr lang="de-CH" sz="1900" i="1" dirty="0">
              <a:solidFill>
                <a:srgbClr val="000000"/>
              </a:solidFill>
              <a:latin typeface="Arial" panose="020B0604020202020204" pitchFamily="34" charset="0"/>
            </a:endParaRPr>
          </a:p>
          <a:p>
            <a:pPr marL="285750" indent="-285750" algn="l" rtl="0" fontAlgn="base">
              <a:buFont typeface="Arial" panose="020B0604020202020204" pitchFamily="34" charset="0"/>
              <a:buChar char="•"/>
            </a:pPr>
            <a:r>
              <a:rPr lang="de-CH" sz="1900" b="0" i="0" dirty="0" err="1">
                <a:solidFill>
                  <a:srgbClr val="000000"/>
                </a:solidFill>
                <a:effectLst/>
                <a:latin typeface="Arial" panose="020B0604020202020204" pitchFamily="34" charset="0"/>
              </a:rPr>
              <a:t>Volonté</a:t>
            </a:r>
            <a:r>
              <a:rPr lang="de-CH" sz="1900" b="0" i="0" dirty="0">
                <a:solidFill>
                  <a:srgbClr val="000000"/>
                </a:solidFill>
                <a:effectLst/>
                <a:latin typeface="Arial" panose="020B0604020202020204" pitchFamily="34" charset="0"/>
              </a:rPr>
              <a:t> des cantons de </a:t>
            </a:r>
            <a:r>
              <a:rPr lang="de-CH" sz="1900" b="0" i="0" dirty="0" err="1">
                <a:solidFill>
                  <a:srgbClr val="000000"/>
                </a:solidFill>
                <a:effectLst/>
                <a:latin typeface="Arial" panose="020B0604020202020204" pitchFamily="34" charset="0"/>
              </a:rPr>
              <a:t>centraliser</a:t>
            </a:r>
            <a:r>
              <a:rPr lang="de-CH" sz="1900" b="0" i="0" dirty="0">
                <a:solidFill>
                  <a:srgbClr val="000000"/>
                </a:solidFill>
                <a:effectLst/>
                <a:latin typeface="Arial" panose="020B0604020202020204" pitchFamily="34" charset="0"/>
              </a:rPr>
              <a:t> la </a:t>
            </a:r>
            <a:r>
              <a:rPr lang="de-CH" sz="1900" b="0" i="0" dirty="0" err="1">
                <a:solidFill>
                  <a:srgbClr val="000000"/>
                </a:solidFill>
                <a:effectLst/>
                <a:latin typeface="Arial" panose="020B0604020202020204" pitchFamily="34" charset="0"/>
              </a:rPr>
              <a:t>collecte</a:t>
            </a:r>
            <a:r>
              <a:rPr lang="de-CH" sz="1900" b="0" i="0" dirty="0">
                <a:solidFill>
                  <a:srgbClr val="000000"/>
                </a:solidFill>
                <a:effectLst/>
                <a:latin typeface="Arial" panose="020B0604020202020204" pitchFamily="34" charset="0"/>
              </a:rPr>
              <a:t> des données au niveau cantonal, obstacles, besoin de décisions contraignantes au niveau cantonal, rôle des conférences intercantonales </a:t>
            </a:r>
          </a:p>
          <a:p>
            <a:endParaRPr lang="de-DE" dirty="0"/>
          </a:p>
        </p:txBody>
      </p:sp>
    </p:spTree>
    <p:extLst>
      <p:ext uri="{BB962C8B-B14F-4D97-AF65-F5344CB8AC3E}">
        <p14:creationId xmlns:p14="http://schemas.microsoft.com/office/powerpoint/2010/main" val="266702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9CBD1CE-9240-E6AB-0032-7402613B89FD}"/>
              </a:ext>
            </a:extLst>
          </p:cNvPr>
          <p:cNvSpPr>
            <a:spLocks noGrp="1"/>
          </p:cNvSpPr>
          <p:nvPr>
            <p:ph type="sldNum" sz="quarter" idx="12"/>
          </p:nvPr>
        </p:nvSpPr>
        <p:spPr/>
        <p:txBody>
          <a:bodyPr/>
          <a:lstStyle/>
          <a:p>
            <a:pPr algn="r" eaLnBrk="1" hangingPunct="1"/>
            <a:fld id="{351188DD-6605-4EF4-9E67-B567F731CE68}" type="slidenum">
              <a:rPr lang="de-CH">
                <a:solidFill>
                  <a:srgbClr val="000000"/>
                </a:solidFill>
                <a:latin typeface="Arial" charset="0"/>
              </a:rPr>
              <a:pPr algn="r" eaLnBrk="1" hangingPunct="1"/>
              <a:t>18</a:t>
            </a:fld>
            <a:endParaRPr lang="de-CH">
              <a:solidFill>
                <a:srgbClr val="000000"/>
              </a:solidFill>
              <a:latin typeface="Arial" charset="0"/>
            </a:endParaRPr>
          </a:p>
        </p:txBody>
      </p:sp>
      <p:sp>
        <p:nvSpPr>
          <p:cNvPr id="4" name="Titre 3">
            <a:extLst>
              <a:ext uri="{FF2B5EF4-FFF2-40B4-BE49-F238E27FC236}">
                <a16:creationId xmlns:a16="http://schemas.microsoft.com/office/drawing/2014/main" id="{553CA9EE-49DD-0C70-4234-D3497A519B26}"/>
              </a:ext>
            </a:extLst>
          </p:cNvPr>
          <p:cNvSpPr>
            <a:spLocks noGrp="1"/>
          </p:cNvSpPr>
          <p:nvPr>
            <p:ph type="title"/>
          </p:nvPr>
        </p:nvSpPr>
        <p:spPr>
          <a:xfrm>
            <a:off x="629872" y="1653281"/>
            <a:ext cx="7878826" cy="246201"/>
          </a:xfrm>
        </p:spPr>
        <p:txBody>
          <a:bodyPr/>
          <a:lstStyle/>
          <a:p>
            <a:r>
              <a:rPr lang="fr-FR" sz="2000" dirty="0"/>
              <a:t> </a:t>
            </a:r>
            <a:r>
              <a:rPr lang="fr-FR" sz="1800" dirty="0"/>
              <a:t>Etapes de travail </a:t>
            </a:r>
            <a:r>
              <a:rPr lang="fr-FR" sz="1200" b="0" dirty="0"/>
              <a:t>(décembre 2023 – avril 2024)</a:t>
            </a:r>
          </a:p>
        </p:txBody>
      </p:sp>
      <p:graphicFrame>
        <p:nvGraphicFramePr>
          <p:cNvPr id="6" name="Diagramme 5">
            <a:extLst>
              <a:ext uri="{FF2B5EF4-FFF2-40B4-BE49-F238E27FC236}">
                <a16:creationId xmlns:a16="http://schemas.microsoft.com/office/drawing/2014/main" id="{35586369-C1A6-2C1E-0F62-079979382D54}"/>
              </a:ext>
            </a:extLst>
          </p:cNvPr>
          <p:cNvGraphicFramePr/>
          <p:nvPr/>
        </p:nvGraphicFramePr>
        <p:xfrm>
          <a:off x="4788024" y="2132855"/>
          <a:ext cx="3838806" cy="4268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e 6">
            <a:extLst>
              <a:ext uri="{FF2B5EF4-FFF2-40B4-BE49-F238E27FC236}">
                <a16:creationId xmlns:a16="http://schemas.microsoft.com/office/drawing/2014/main" id="{BD6CF16B-FAFF-1CC4-14B5-7BBF499AD5E5}"/>
              </a:ext>
            </a:extLst>
          </p:cNvPr>
          <p:cNvGraphicFramePr/>
          <p:nvPr/>
        </p:nvGraphicFramePr>
        <p:xfrm>
          <a:off x="583748" y="2132855"/>
          <a:ext cx="3985537" cy="42689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7545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8DCD88D-D1AC-6351-E58A-20BBFF5C91BA}"/>
              </a:ext>
            </a:extLst>
          </p:cNvPr>
          <p:cNvSpPr>
            <a:spLocks noGrp="1"/>
          </p:cNvSpPr>
          <p:nvPr>
            <p:ph type="sldNum" sz="quarter" idx="12"/>
          </p:nvPr>
        </p:nvSpPr>
        <p:spPr/>
        <p:txBody>
          <a:bodyPr/>
          <a:lstStyle/>
          <a:p>
            <a:pPr algn="r" eaLnBrk="1" hangingPunct="1"/>
            <a:fld id="{351188DD-6605-4EF4-9E67-B567F731CE68}" type="slidenum">
              <a:rPr lang="de-CH">
                <a:solidFill>
                  <a:srgbClr val="000000"/>
                </a:solidFill>
                <a:latin typeface="Arial" charset="0"/>
              </a:rPr>
              <a:pPr algn="r" eaLnBrk="1" hangingPunct="1"/>
              <a:t>19</a:t>
            </a:fld>
            <a:endParaRPr lang="de-CH">
              <a:solidFill>
                <a:srgbClr val="000000"/>
              </a:solidFill>
              <a:latin typeface="Arial" charset="0"/>
            </a:endParaRPr>
          </a:p>
        </p:txBody>
      </p:sp>
      <p:sp>
        <p:nvSpPr>
          <p:cNvPr id="5" name="Titel 4">
            <a:extLst>
              <a:ext uri="{FF2B5EF4-FFF2-40B4-BE49-F238E27FC236}">
                <a16:creationId xmlns:a16="http://schemas.microsoft.com/office/drawing/2014/main" id="{6273F1C3-8373-9B09-7A74-80F01745FFBC}"/>
              </a:ext>
            </a:extLst>
          </p:cNvPr>
          <p:cNvSpPr>
            <a:spLocks noGrp="1"/>
          </p:cNvSpPr>
          <p:nvPr>
            <p:ph type="title"/>
          </p:nvPr>
        </p:nvSpPr>
        <p:spPr>
          <a:xfrm>
            <a:off x="629872" y="1523184"/>
            <a:ext cx="7878826" cy="246201"/>
          </a:xfrm>
        </p:spPr>
        <p:txBody>
          <a:bodyPr/>
          <a:lstStyle/>
          <a:p>
            <a:r>
              <a:rPr lang="fr-FR" sz="1800" dirty="0"/>
              <a:t>Définition de travail du placement extrafamilial</a:t>
            </a:r>
            <a:br>
              <a:rPr lang="fr-FR" sz="1800" dirty="0"/>
            </a:br>
            <a:endParaRPr lang="de-CH" sz="1800" dirty="0"/>
          </a:p>
        </p:txBody>
      </p:sp>
      <p:sp>
        <p:nvSpPr>
          <p:cNvPr id="6" name="Textplatzhalter 5">
            <a:extLst>
              <a:ext uri="{FF2B5EF4-FFF2-40B4-BE49-F238E27FC236}">
                <a16:creationId xmlns:a16="http://schemas.microsoft.com/office/drawing/2014/main" id="{02B80B56-E2D4-DB18-B8EE-EA7F093503EC}"/>
              </a:ext>
            </a:extLst>
          </p:cNvPr>
          <p:cNvSpPr>
            <a:spLocks noGrp="1"/>
          </p:cNvSpPr>
          <p:nvPr>
            <p:ph type="body" idx="1"/>
          </p:nvPr>
        </p:nvSpPr>
        <p:spPr>
          <a:xfrm>
            <a:off x="445499" y="2132856"/>
            <a:ext cx="3987555" cy="4187757"/>
          </a:xfrm>
        </p:spPr>
        <p:txBody>
          <a:bodyPr>
            <a:normAutofit fontScale="92500" lnSpcReduction="10000"/>
          </a:bodyPr>
          <a:lstStyle/>
          <a:p>
            <a:pPr>
              <a:lnSpc>
                <a:spcPct val="107000"/>
              </a:lnSpc>
              <a:spcAft>
                <a:spcPts val="544"/>
              </a:spcAft>
            </a:pPr>
            <a:endParaRPr lang="de-CH" sz="1088" dirty="0">
              <a:ea typeface="Calibri" panose="020F0502020204030204" pitchFamily="34" charset="0"/>
              <a:cs typeface="Times New Roman" panose="02020603050405020304" pitchFamily="18" charset="0"/>
            </a:endParaRPr>
          </a:p>
          <a:p>
            <a:r>
              <a:rPr lang="de-CH" sz="1200" dirty="0"/>
              <a:t>Zu ausserfamiliären Unterbringungen​ gehören </a:t>
            </a:r>
            <a:r>
              <a:rPr lang="de-CH" sz="1200" b="1" dirty="0"/>
              <a:t>Pflegefamilienverhältnisse</a:t>
            </a:r>
            <a:r>
              <a:rPr lang="de-CH" sz="1200" dirty="0"/>
              <a:t> und </a:t>
            </a:r>
            <a:r>
              <a:rPr lang="de-CH" sz="1200" b="1" dirty="0"/>
              <a:t>stationäre Wohnformen</a:t>
            </a:r>
            <a:r>
              <a:rPr lang="de-CH" sz="1200" dirty="0"/>
              <a:t> für Kinder, Jugendliche und junge Erwachsene (bis 25 Jahre), welche </a:t>
            </a:r>
            <a:r>
              <a:rPr lang="de-CH" sz="1200" b="1" dirty="0"/>
              <a:t>vorübergehend oder dauerhaft</a:t>
            </a:r>
            <a:r>
              <a:rPr lang="de-CH" sz="1200" dirty="0"/>
              <a:t> nicht bei ihrer Familie bzw. ihren Sorgeberechtigten leben können. Die Inanspruchnahme erfolgt </a:t>
            </a:r>
            <a:r>
              <a:rPr lang="de-CH" sz="1200" b="1" dirty="0"/>
              <a:t>über Tag und Nacht </a:t>
            </a:r>
            <a:r>
              <a:rPr lang="de-CH" sz="1200" dirty="0"/>
              <a:t>auf </a:t>
            </a:r>
            <a:r>
              <a:rPr lang="de-CH" sz="1200" b="1" dirty="0"/>
              <a:t>freiwilliger/vereinbarter, zivilrechtlicher oder jugendstrafrechtlicher Basis. </a:t>
            </a:r>
            <a:r>
              <a:rPr lang="de-CH" sz="1200" dirty="0"/>
              <a:t> </a:t>
            </a:r>
          </a:p>
          <a:p>
            <a:r>
              <a:rPr lang="de-CH" sz="1200" dirty="0"/>
              <a:t>Ausserfamiliäre Unterbringungen </a:t>
            </a:r>
          </a:p>
          <a:p>
            <a:pPr marL="285750" lvl="0" indent="-285750">
              <a:buFont typeface="Arial" panose="020B0604020202020204" pitchFamily="34" charset="0"/>
              <a:buChar char="•"/>
            </a:pPr>
            <a:r>
              <a:rPr lang="de-CH" sz="1200" dirty="0"/>
              <a:t>erfolgen in Wohnformen, die nach Bestimmungen des Bundes (z.B. PAVO) und/oder der Kantone </a:t>
            </a:r>
            <a:r>
              <a:rPr lang="de-CH" sz="1200" b="1" dirty="0"/>
              <a:t>bewilligungs- oder aufsichtspflichtig </a:t>
            </a:r>
            <a:r>
              <a:rPr lang="de-CH" sz="1200" dirty="0"/>
              <a:t>sind </a:t>
            </a:r>
          </a:p>
          <a:p>
            <a:pPr marL="285750" lvl="0" indent="-285750">
              <a:buFont typeface="Arial" panose="020B0604020202020204" pitchFamily="34" charset="0"/>
              <a:buChar char="•"/>
            </a:pPr>
            <a:r>
              <a:rPr lang="de-CH" sz="1200" dirty="0"/>
              <a:t>richten sich an Kinder, Jugendliche und junge Erwachsene (bis 25 Jahre) </a:t>
            </a:r>
            <a:r>
              <a:rPr lang="de-CH" sz="1200" b="1" dirty="0"/>
              <a:t>mit sozial- und sonderpädagogischem Förder-, Unterstützungs- und Schutzbedarf. </a:t>
            </a:r>
            <a:endParaRPr lang="de-CH" sz="1200" dirty="0"/>
          </a:p>
          <a:p>
            <a:pPr marL="285750" lvl="0" indent="-285750">
              <a:buFont typeface="Arial" panose="020B0604020202020204" pitchFamily="34" charset="0"/>
              <a:buChar char="•"/>
            </a:pPr>
            <a:r>
              <a:rPr lang="de-CH" sz="1200" dirty="0"/>
              <a:t>umfassen die Bereiche: Kindesschutz, (Sonder-)Schulheim, Behinderung, Unbegleitete Minderjährige Asylsuchende und Unterbringungen in Not- oder Schutzunterkünften.</a:t>
            </a:r>
          </a:p>
          <a:p>
            <a:endParaRPr lang="de-CH" sz="1088" dirty="0"/>
          </a:p>
        </p:txBody>
      </p:sp>
      <p:sp>
        <p:nvSpPr>
          <p:cNvPr id="3" name="Textplatzhalter 5">
            <a:extLst>
              <a:ext uri="{FF2B5EF4-FFF2-40B4-BE49-F238E27FC236}">
                <a16:creationId xmlns:a16="http://schemas.microsoft.com/office/drawing/2014/main" id="{ACA61775-CF18-B660-6364-0537B6330B24}"/>
              </a:ext>
            </a:extLst>
          </p:cNvPr>
          <p:cNvSpPr txBox="1">
            <a:spLocks/>
          </p:cNvSpPr>
          <p:nvPr/>
        </p:nvSpPr>
        <p:spPr bwMode="auto">
          <a:xfrm>
            <a:off x="4499992" y="1916832"/>
            <a:ext cx="4536504" cy="356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5000"/>
              </a:lnSpc>
              <a:spcBef>
                <a:spcPts val="1200"/>
              </a:spcBef>
              <a:spcAft>
                <a:spcPct val="0"/>
              </a:spcAft>
              <a:defRPr sz="2000" b="0" i="0" baseline="0">
                <a:solidFill>
                  <a:schemeClr val="tx1"/>
                </a:solidFill>
                <a:latin typeface="+mn-lt"/>
                <a:ea typeface="+mn-ea"/>
                <a:cs typeface="+mn-cs"/>
              </a:defRPr>
            </a:lvl1pPr>
            <a:lvl2pPr marL="352425" indent="-171450"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2pPr>
            <a:lvl3pPr marL="712788" indent="-169863"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3pPr>
            <a:lvl4pPr marL="1073150" indent="-180975"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4pPr>
            <a:lvl5pPr marL="14319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5pPr>
            <a:lvl6pPr marL="18891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6pPr>
            <a:lvl7pPr marL="23463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7pPr>
            <a:lvl8pPr marL="28035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8pPr>
            <a:lvl9pPr marL="3260725" indent="-179388" algn="l" defTabSz="1042988" rtl="0" eaLnBrk="1" fontAlgn="base" hangingPunct="1">
              <a:lnSpc>
                <a:spcPct val="115000"/>
              </a:lnSpc>
              <a:spcBef>
                <a:spcPct val="20000"/>
              </a:spcBef>
              <a:spcAft>
                <a:spcPct val="0"/>
              </a:spcAft>
              <a:buFont typeface="Arial" charset="0"/>
              <a:buChar char="–"/>
              <a:defRPr sz="2000">
                <a:solidFill>
                  <a:schemeClr val="tx1"/>
                </a:solidFill>
                <a:latin typeface="+mn-lt"/>
              </a:defRPr>
            </a:lvl9pPr>
          </a:lstStyle>
          <a:p>
            <a:pPr defTabSz="709440">
              <a:lnSpc>
                <a:spcPct val="107000"/>
              </a:lnSpc>
              <a:spcBef>
                <a:spcPts val="816"/>
              </a:spcBef>
              <a:spcAft>
                <a:spcPts val="544"/>
              </a:spcAft>
            </a:pPr>
            <a:endParaRPr lang="de-CH" sz="1200" kern="0" dirty="0">
              <a:solidFill>
                <a:srgbClr val="000000"/>
              </a:solidFill>
              <a:ea typeface="Calibri" panose="020F0502020204030204" pitchFamily="34" charset="0"/>
              <a:cs typeface="Times New Roman" panose="02020603050405020304" pitchFamily="18" charset="0"/>
            </a:endParaRPr>
          </a:p>
          <a:p>
            <a:r>
              <a:rPr lang="de-CH" sz="1100" dirty="0"/>
              <a:t>Les </a:t>
            </a:r>
            <a:r>
              <a:rPr lang="de-CH" sz="1100" dirty="0" err="1"/>
              <a:t>placements</a:t>
            </a:r>
            <a:r>
              <a:rPr lang="de-CH" sz="1100" dirty="0"/>
              <a:t> </a:t>
            </a:r>
            <a:r>
              <a:rPr lang="de-CH" sz="1100" dirty="0" err="1"/>
              <a:t>extrafamiliaux</a:t>
            </a:r>
            <a:r>
              <a:rPr lang="de-CH" sz="1100" dirty="0"/>
              <a:t> </a:t>
            </a:r>
            <a:r>
              <a:rPr lang="de-CH" sz="1100" dirty="0" err="1"/>
              <a:t>comprennent</a:t>
            </a:r>
            <a:r>
              <a:rPr lang="de-CH" sz="1100" dirty="0"/>
              <a:t> </a:t>
            </a:r>
            <a:r>
              <a:rPr lang="de-CH" sz="1100" b="1" dirty="0" err="1"/>
              <a:t>les</a:t>
            </a:r>
            <a:r>
              <a:rPr lang="de-CH" sz="1100" b="1" dirty="0"/>
              <a:t> </a:t>
            </a:r>
            <a:r>
              <a:rPr lang="de-CH" sz="1100" b="1" dirty="0" err="1"/>
              <a:t>placements</a:t>
            </a:r>
            <a:r>
              <a:rPr lang="de-CH" sz="1100" b="1" dirty="0"/>
              <a:t> en </a:t>
            </a:r>
            <a:r>
              <a:rPr lang="de-CH" sz="1100" b="1" dirty="0" err="1"/>
              <a:t>famille</a:t>
            </a:r>
            <a:r>
              <a:rPr lang="de-CH" sz="1100" b="1" dirty="0"/>
              <a:t> </a:t>
            </a:r>
            <a:r>
              <a:rPr lang="de-CH" sz="1100" b="1" dirty="0" err="1"/>
              <a:t>d'accueil</a:t>
            </a:r>
            <a:r>
              <a:rPr lang="de-CH" sz="1100" b="1" dirty="0"/>
              <a:t> et </a:t>
            </a:r>
            <a:r>
              <a:rPr lang="de-CH" sz="1100" b="1" dirty="0" err="1"/>
              <a:t>les</a:t>
            </a:r>
            <a:r>
              <a:rPr lang="de-CH" sz="1100" b="1" dirty="0"/>
              <a:t> </a:t>
            </a:r>
            <a:r>
              <a:rPr lang="de-CH" sz="1100" b="1" dirty="0" err="1"/>
              <a:t>formes</a:t>
            </a:r>
            <a:r>
              <a:rPr lang="de-CH" sz="1100" b="1" dirty="0"/>
              <a:t> </a:t>
            </a:r>
            <a:r>
              <a:rPr lang="de-CH" sz="1100" b="1" dirty="0" err="1"/>
              <a:t>d’hébergement</a:t>
            </a:r>
            <a:r>
              <a:rPr lang="de-CH" sz="1100" b="1" dirty="0"/>
              <a:t> </a:t>
            </a:r>
            <a:r>
              <a:rPr lang="de-CH" sz="1100" b="1" dirty="0" err="1"/>
              <a:t>stationnaire</a:t>
            </a:r>
            <a:r>
              <a:rPr lang="de-CH" sz="1100" b="1" dirty="0"/>
              <a:t> </a:t>
            </a:r>
            <a:r>
              <a:rPr lang="de-CH" sz="1100" dirty="0" err="1"/>
              <a:t>pour</a:t>
            </a:r>
            <a:r>
              <a:rPr lang="de-CH" sz="1100" dirty="0"/>
              <a:t> </a:t>
            </a:r>
            <a:r>
              <a:rPr lang="de-CH" sz="1100" dirty="0" err="1"/>
              <a:t>les</a:t>
            </a:r>
            <a:r>
              <a:rPr lang="de-CH" sz="1100" dirty="0"/>
              <a:t> </a:t>
            </a:r>
            <a:r>
              <a:rPr lang="de-CH" sz="1100" dirty="0" err="1"/>
              <a:t>enfants</a:t>
            </a:r>
            <a:r>
              <a:rPr lang="de-CH" sz="1100" dirty="0"/>
              <a:t>, </a:t>
            </a:r>
            <a:r>
              <a:rPr lang="de-CH" sz="1100" dirty="0" err="1"/>
              <a:t>les</a:t>
            </a:r>
            <a:r>
              <a:rPr lang="de-CH" sz="1100" dirty="0"/>
              <a:t> </a:t>
            </a:r>
            <a:r>
              <a:rPr lang="de-CH" sz="1100" dirty="0" err="1"/>
              <a:t>adolescents</a:t>
            </a:r>
            <a:r>
              <a:rPr lang="de-CH" sz="1100" dirty="0"/>
              <a:t> et </a:t>
            </a:r>
            <a:r>
              <a:rPr lang="de-CH" sz="1100" dirty="0" err="1"/>
              <a:t>les</a:t>
            </a:r>
            <a:r>
              <a:rPr lang="de-CH" sz="1100" dirty="0"/>
              <a:t> </a:t>
            </a:r>
            <a:r>
              <a:rPr lang="de-CH" sz="1100" dirty="0" err="1"/>
              <a:t>jeunes</a:t>
            </a:r>
            <a:r>
              <a:rPr lang="de-CH" sz="1100" dirty="0"/>
              <a:t> adultes (</a:t>
            </a:r>
            <a:r>
              <a:rPr lang="de-CH" sz="1100" dirty="0" err="1"/>
              <a:t>jusqu'à</a:t>
            </a:r>
            <a:r>
              <a:rPr lang="de-CH" sz="1100" dirty="0"/>
              <a:t> 25 ans) </a:t>
            </a:r>
            <a:r>
              <a:rPr lang="de-CH" sz="1100" dirty="0" err="1"/>
              <a:t>qui</a:t>
            </a:r>
            <a:r>
              <a:rPr lang="de-CH" sz="1100" dirty="0"/>
              <a:t> ne </a:t>
            </a:r>
            <a:r>
              <a:rPr lang="de-CH" sz="1100" dirty="0" err="1"/>
              <a:t>peuvent</a:t>
            </a:r>
            <a:r>
              <a:rPr lang="de-CH" sz="1100" dirty="0"/>
              <a:t> </a:t>
            </a:r>
            <a:r>
              <a:rPr lang="de-CH" sz="1100" dirty="0" err="1"/>
              <a:t>pas</a:t>
            </a:r>
            <a:r>
              <a:rPr lang="de-CH" sz="1100" dirty="0"/>
              <a:t> </a:t>
            </a:r>
            <a:r>
              <a:rPr lang="de-CH" sz="1100" b="1" dirty="0" err="1"/>
              <a:t>vivre</a:t>
            </a:r>
            <a:r>
              <a:rPr lang="de-CH" sz="1100" b="1" dirty="0"/>
              <a:t> </a:t>
            </a:r>
            <a:r>
              <a:rPr lang="de-CH" sz="1100" b="1" dirty="0" err="1"/>
              <a:t>temporairement</a:t>
            </a:r>
            <a:r>
              <a:rPr lang="de-CH" sz="1100" b="1" dirty="0"/>
              <a:t> </a:t>
            </a:r>
            <a:r>
              <a:rPr lang="de-CH" sz="1100" b="1" dirty="0" err="1"/>
              <a:t>ou</a:t>
            </a:r>
            <a:r>
              <a:rPr lang="de-CH" sz="1100" b="1" dirty="0"/>
              <a:t> </a:t>
            </a:r>
            <a:r>
              <a:rPr lang="de-CH" sz="1100" b="1" dirty="0" err="1"/>
              <a:t>durablement</a:t>
            </a:r>
            <a:r>
              <a:rPr lang="de-CH" sz="1100" b="1" dirty="0"/>
              <a:t> </a:t>
            </a:r>
            <a:r>
              <a:rPr lang="de-CH" sz="1100" dirty="0" err="1"/>
              <a:t>avec</a:t>
            </a:r>
            <a:r>
              <a:rPr lang="de-CH" sz="1100" dirty="0"/>
              <a:t> </a:t>
            </a:r>
            <a:r>
              <a:rPr lang="de-CH" sz="1100" dirty="0" err="1"/>
              <a:t>leur</a:t>
            </a:r>
            <a:r>
              <a:rPr lang="de-CH" sz="1100" dirty="0"/>
              <a:t> </a:t>
            </a:r>
            <a:r>
              <a:rPr lang="de-CH" sz="1100" dirty="0" err="1"/>
              <a:t>famille</a:t>
            </a:r>
            <a:r>
              <a:rPr lang="de-CH" sz="1100" dirty="0"/>
              <a:t> </a:t>
            </a:r>
            <a:r>
              <a:rPr lang="de-CH" sz="1100" dirty="0" err="1"/>
              <a:t>ou</a:t>
            </a:r>
            <a:r>
              <a:rPr lang="de-CH" sz="1100" dirty="0"/>
              <a:t> </a:t>
            </a:r>
            <a:r>
              <a:rPr lang="de-CH" sz="1100" dirty="0" err="1"/>
              <a:t>les</a:t>
            </a:r>
            <a:r>
              <a:rPr lang="de-CH" sz="1100" dirty="0"/>
              <a:t> </a:t>
            </a:r>
            <a:r>
              <a:rPr lang="de-CH" sz="1100" dirty="0" err="1"/>
              <a:t>détenteurs</a:t>
            </a:r>
            <a:r>
              <a:rPr lang="de-CH" sz="1100" dirty="0"/>
              <a:t> de </a:t>
            </a:r>
            <a:r>
              <a:rPr lang="de-CH" sz="1100" dirty="0" err="1"/>
              <a:t>l’autorité</a:t>
            </a:r>
            <a:r>
              <a:rPr lang="de-CH" sz="1100" dirty="0"/>
              <a:t> parentale. Le </a:t>
            </a:r>
            <a:r>
              <a:rPr lang="de-CH" sz="1100" dirty="0" err="1"/>
              <a:t>recours</a:t>
            </a:r>
            <a:r>
              <a:rPr lang="de-CH" sz="1100" dirty="0"/>
              <a:t> à </a:t>
            </a:r>
            <a:r>
              <a:rPr lang="de-CH" sz="1100" dirty="0" err="1"/>
              <a:t>ce</a:t>
            </a:r>
            <a:r>
              <a:rPr lang="de-CH" sz="1100" dirty="0"/>
              <a:t> type </a:t>
            </a:r>
            <a:r>
              <a:rPr lang="de-CH" sz="1100" dirty="0" err="1"/>
              <a:t>d'hébergement</a:t>
            </a:r>
            <a:r>
              <a:rPr lang="de-CH" sz="1100" dirty="0"/>
              <a:t> se fait de jour </a:t>
            </a:r>
            <a:r>
              <a:rPr lang="de-CH" sz="1100" dirty="0" err="1"/>
              <a:t>comme</a:t>
            </a:r>
            <a:r>
              <a:rPr lang="de-CH" sz="1100" dirty="0"/>
              <a:t> de </a:t>
            </a:r>
            <a:r>
              <a:rPr lang="de-CH" sz="1100" dirty="0" err="1"/>
              <a:t>nuit</a:t>
            </a:r>
            <a:r>
              <a:rPr lang="de-CH" sz="1100" dirty="0"/>
              <a:t>, </a:t>
            </a:r>
            <a:r>
              <a:rPr lang="de-CH" sz="1100" b="1" dirty="0"/>
              <a:t>sur </a:t>
            </a:r>
            <a:r>
              <a:rPr lang="de-CH" sz="1100" b="1" dirty="0" err="1"/>
              <a:t>une</a:t>
            </a:r>
            <a:r>
              <a:rPr lang="de-CH" sz="1100" b="1" dirty="0"/>
              <a:t> </a:t>
            </a:r>
            <a:r>
              <a:rPr lang="de-CH" sz="1100" b="1" dirty="0" err="1"/>
              <a:t>base</a:t>
            </a:r>
            <a:r>
              <a:rPr lang="de-CH" sz="1100" b="1" dirty="0"/>
              <a:t> </a:t>
            </a:r>
            <a:r>
              <a:rPr lang="de-CH" sz="1100" b="1" dirty="0" err="1"/>
              <a:t>volontaire</a:t>
            </a:r>
            <a:r>
              <a:rPr lang="de-CH" sz="1100" b="1" dirty="0"/>
              <a:t>/</a:t>
            </a:r>
            <a:r>
              <a:rPr lang="de-CH" sz="1100" b="1" dirty="0" err="1"/>
              <a:t>consentie</a:t>
            </a:r>
            <a:r>
              <a:rPr lang="de-CH" sz="1100" dirty="0"/>
              <a:t>, </a:t>
            </a:r>
            <a:r>
              <a:rPr lang="de-CH" sz="1100" b="1" dirty="0"/>
              <a:t>du </a:t>
            </a:r>
            <a:r>
              <a:rPr lang="de-CH" sz="1100" b="1" dirty="0" err="1"/>
              <a:t>droit</a:t>
            </a:r>
            <a:r>
              <a:rPr lang="de-CH" sz="1100" b="1" dirty="0"/>
              <a:t> </a:t>
            </a:r>
            <a:r>
              <a:rPr lang="de-CH" sz="1100" b="1" dirty="0" err="1"/>
              <a:t>civil</a:t>
            </a:r>
            <a:r>
              <a:rPr lang="de-CH" sz="1100" b="1" dirty="0"/>
              <a:t> </a:t>
            </a:r>
            <a:r>
              <a:rPr lang="de-CH" sz="1100" b="1" dirty="0" err="1"/>
              <a:t>ou</a:t>
            </a:r>
            <a:r>
              <a:rPr lang="de-CH" sz="1100" b="1" dirty="0"/>
              <a:t> du </a:t>
            </a:r>
            <a:r>
              <a:rPr lang="de-CH" sz="1100" b="1" dirty="0" err="1"/>
              <a:t>droit</a:t>
            </a:r>
            <a:r>
              <a:rPr lang="de-CH" sz="1100" b="1" dirty="0"/>
              <a:t> </a:t>
            </a:r>
            <a:r>
              <a:rPr lang="de-CH" sz="1100" b="1" dirty="0" err="1"/>
              <a:t>pénal</a:t>
            </a:r>
            <a:r>
              <a:rPr lang="de-CH" sz="1100" b="1" dirty="0"/>
              <a:t> </a:t>
            </a:r>
            <a:r>
              <a:rPr lang="de-CH" sz="1100" b="1" dirty="0" err="1"/>
              <a:t>pour</a:t>
            </a:r>
            <a:r>
              <a:rPr lang="de-CH" sz="1100" b="1" dirty="0"/>
              <a:t> </a:t>
            </a:r>
            <a:r>
              <a:rPr lang="de-CH" sz="1100" b="1" dirty="0" err="1"/>
              <a:t>les</a:t>
            </a:r>
            <a:r>
              <a:rPr lang="de-CH" sz="1100" b="1" dirty="0"/>
              <a:t> </a:t>
            </a:r>
            <a:r>
              <a:rPr lang="de-CH" sz="1100" b="1" dirty="0" err="1"/>
              <a:t>mineurs</a:t>
            </a:r>
            <a:r>
              <a:rPr lang="de-CH" sz="1100" b="1" dirty="0"/>
              <a:t>.   </a:t>
            </a:r>
          </a:p>
          <a:p>
            <a:r>
              <a:rPr lang="de-CH" sz="1100" dirty="0"/>
              <a:t>Les </a:t>
            </a:r>
            <a:r>
              <a:rPr lang="de-CH" sz="1100" dirty="0" err="1"/>
              <a:t>placements</a:t>
            </a:r>
            <a:r>
              <a:rPr lang="de-CH" sz="1100" dirty="0"/>
              <a:t> </a:t>
            </a:r>
            <a:r>
              <a:rPr lang="de-CH" sz="1100" dirty="0" err="1"/>
              <a:t>extrafamiliaux</a:t>
            </a:r>
            <a:r>
              <a:rPr lang="de-CH" sz="1100" dirty="0"/>
              <a:t>  </a:t>
            </a:r>
          </a:p>
          <a:p>
            <a:pPr marL="171450" lvl="0" indent="-171450">
              <a:buFont typeface="Arial" panose="020B0604020202020204" pitchFamily="34" charset="0"/>
              <a:buChar char="•"/>
            </a:pPr>
            <a:r>
              <a:rPr lang="de-CH" sz="1100" dirty="0"/>
              <a:t>se </a:t>
            </a:r>
            <a:r>
              <a:rPr lang="de-CH" sz="1100" dirty="0" err="1"/>
              <a:t>réalisent</a:t>
            </a:r>
            <a:r>
              <a:rPr lang="de-CH" sz="1100" dirty="0"/>
              <a:t> </a:t>
            </a:r>
            <a:r>
              <a:rPr lang="de-CH" sz="1100" dirty="0" err="1"/>
              <a:t>dans</a:t>
            </a:r>
            <a:r>
              <a:rPr lang="de-CH" sz="1100" dirty="0"/>
              <a:t> des </a:t>
            </a:r>
            <a:r>
              <a:rPr lang="de-CH" sz="1100" dirty="0" err="1"/>
              <a:t>formes</a:t>
            </a:r>
            <a:r>
              <a:rPr lang="de-CH" sz="1100" dirty="0"/>
              <a:t> </a:t>
            </a:r>
            <a:r>
              <a:rPr lang="de-CH" sz="1100" dirty="0" err="1"/>
              <a:t>d’hébergement</a:t>
            </a:r>
            <a:r>
              <a:rPr lang="de-CH" sz="1100" dirty="0"/>
              <a:t> </a:t>
            </a:r>
            <a:r>
              <a:rPr lang="de-CH" sz="1100" dirty="0" err="1"/>
              <a:t>soumises</a:t>
            </a:r>
            <a:r>
              <a:rPr lang="de-CH" sz="1100" dirty="0"/>
              <a:t> à </a:t>
            </a:r>
            <a:r>
              <a:rPr lang="de-CH" sz="1100" b="1" dirty="0" err="1"/>
              <a:t>autorisation</a:t>
            </a:r>
            <a:r>
              <a:rPr lang="de-CH" sz="1100" b="1" dirty="0"/>
              <a:t> </a:t>
            </a:r>
            <a:r>
              <a:rPr lang="de-CH" sz="1100" b="1" dirty="0" err="1"/>
              <a:t>selon</a:t>
            </a:r>
            <a:r>
              <a:rPr lang="de-CH" sz="1100" b="1" dirty="0"/>
              <a:t> </a:t>
            </a:r>
            <a:r>
              <a:rPr lang="de-CH" sz="1100" b="1" dirty="0" err="1"/>
              <a:t>les</a:t>
            </a:r>
            <a:r>
              <a:rPr lang="de-CH" sz="1100" b="1" dirty="0"/>
              <a:t> </a:t>
            </a:r>
            <a:r>
              <a:rPr lang="de-CH" sz="1100" b="1" dirty="0" err="1"/>
              <a:t>dispositions</a:t>
            </a:r>
            <a:r>
              <a:rPr lang="de-CH" sz="1100" b="1" dirty="0"/>
              <a:t> de la </a:t>
            </a:r>
            <a:r>
              <a:rPr lang="de-CH" sz="1100" b="1" dirty="0" err="1"/>
              <a:t>Confédération</a:t>
            </a:r>
            <a:r>
              <a:rPr lang="de-CH" sz="1100" b="1" dirty="0"/>
              <a:t> </a:t>
            </a:r>
            <a:r>
              <a:rPr lang="de-CH" sz="1100" dirty="0"/>
              <a:t>(p. ex. OPE) et/</a:t>
            </a:r>
            <a:r>
              <a:rPr lang="de-CH" sz="1100" dirty="0" err="1"/>
              <a:t>ou</a:t>
            </a:r>
            <a:r>
              <a:rPr lang="de-CH" sz="1100" dirty="0"/>
              <a:t> des </a:t>
            </a:r>
            <a:r>
              <a:rPr lang="de-CH" sz="1100" dirty="0" err="1"/>
              <a:t>cantons</a:t>
            </a:r>
            <a:r>
              <a:rPr lang="de-CH" sz="1100" dirty="0"/>
              <a:t>  </a:t>
            </a:r>
          </a:p>
          <a:p>
            <a:pPr marL="171450" lvl="0" indent="-171450">
              <a:buFont typeface="Arial" panose="020B0604020202020204" pitchFamily="34" charset="0"/>
              <a:buChar char="•"/>
            </a:pPr>
            <a:r>
              <a:rPr lang="de-CH" sz="1100" dirty="0" err="1"/>
              <a:t>s'adressent</a:t>
            </a:r>
            <a:r>
              <a:rPr lang="de-CH" sz="1100" dirty="0"/>
              <a:t> à des </a:t>
            </a:r>
            <a:r>
              <a:rPr lang="de-CH" sz="1100" dirty="0" err="1"/>
              <a:t>enfants</a:t>
            </a:r>
            <a:r>
              <a:rPr lang="de-CH" sz="1100" dirty="0"/>
              <a:t>, </a:t>
            </a:r>
            <a:r>
              <a:rPr lang="de-CH" sz="1100" dirty="0" err="1"/>
              <a:t>adolescents</a:t>
            </a:r>
            <a:r>
              <a:rPr lang="de-CH" sz="1100" dirty="0"/>
              <a:t> et </a:t>
            </a:r>
            <a:r>
              <a:rPr lang="de-CH" sz="1100" dirty="0" err="1"/>
              <a:t>jeunes</a:t>
            </a:r>
            <a:r>
              <a:rPr lang="de-CH" sz="1100" dirty="0"/>
              <a:t> adultes (</a:t>
            </a:r>
            <a:r>
              <a:rPr lang="de-CH" sz="1100" dirty="0" err="1"/>
              <a:t>jusqu'à</a:t>
            </a:r>
            <a:r>
              <a:rPr lang="de-CH" sz="1100" dirty="0"/>
              <a:t> 25 ans) </a:t>
            </a:r>
            <a:r>
              <a:rPr lang="de-CH" sz="1100" b="1" dirty="0"/>
              <a:t>ayant </a:t>
            </a:r>
            <a:r>
              <a:rPr lang="de-CH" sz="1100" b="1" dirty="0" err="1"/>
              <a:t>besoin</a:t>
            </a:r>
            <a:r>
              <a:rPr lang="de-CH" sz="1100" b="1" dirty="0"/>
              <a:t> </a:t>
            </a:r>
            <a:r>
              <a:rPr lang="de-CH" sz="1100" b="1" dirty="0" err="1"/>
              <a:t>d'un</a:t>
            </a:r>
            <a:r>
              <a:rPr lang="de-CH" sz="1100" b="1" dirty="0"/>
              <a:t> </a:t>
            </a:r>
            <a:r>
              <a:rPr lang="de-CH" sz="1100" b="1" dirty="0" err="1"/>
              <a:t>soutien</a:t>
            </a:r>
            <a:r>
              <a:rPr lang="de-CH" sz="1100" b="1" dirty="0"/>
              <a:t>, </a:t>
            </a:r>
            <a:r>
              <a:rPr lang="de-CH" sz="1100" b="1" dirty="0" err="1"/>
              <a:t>d'une</a:t>
            </a:r>
            <a:r>
              <a:rPr lang="de-CH" sz="1100" b="1" dirty="0"/>
              <a:t> </a:t>
            </a:r>
            <a:r>
              <a:rPr lang="de-CH" sz="1100" b="1" dirty="0" err="1"/>
              <a:t>aide</a:t>
            </a:r>
            <a:r>
              <a:rPr lang="de-CH" sz="1100" b="1" dirty="0"/>
              <a:t> et </a:t>
            </a:r>
            <a:r>
              <a:rPr lang="de-CH" sz="1100" b="1" dirty="0" err="1"/>
              <a:t>d'une</a:t>
            </a:r>
            <a:r>
              <a:rPr lang="de-CH" sz="1100" b="1" dirty="0"/>
              <a:t> protection </a:t>
            </a:r>
            <a:r>
              <a:rPr lang="de-CH" sz="1100" b="1" dirty="0" err="1"/>
              <a:t>dans</a:t>
            </a:r>
            <a:r>
              <a:rPr lang="de-CH" sz="1100" b="1" dirty="0"/>
              <a:t> le </a:t>
            </a:r>
            <a:r>
              <a:rPr lang="de-CH" sz="1100" b="1" dirty="0" err="1"/>
              <a:t>domaine</a:t>
            </a:r>
            <a:r>
              <a:rPr lang="de-CH" sz="1100" b="1" dirty="0"/>
              <a:t> de </a:t>
            </a:r>
            <a:r>
              <a:rPr lang="de-CH" sz="1100" b="1" dirty="0" err="1"/>
              <a:t>l’éducation</a:t>
            </a:r>
            <a:r>
              <a:rPr lang="de-CH" sz="1100" b="1" dirty="0"/>
              <a:t> </a:t>
            </a:r>
            <a:r>
              <a:rPr lang="de-CH" sz="1100" b="1" dirty="0" err="1"/>
              <a:t>sociale</a:t>
            </a:r>
            <a:r>
              <a:rPr lang="de-CH" sz="1100" b="1" dirty="0"/>
              <a:t> et </a:t>
            </a:r>
            <a:r>
              <a:rPr lang="de-CH" sz="1100" b="1" dirty="0" err="1"/>
              <a:t>spécialisée</a:t>
            </a:r>
            <a:r>
              <a:rPr lang="de-CH" sz="1100" dirty="0"/>
              <a:t>.</a:t>
            </a:r>
          </a:p>
          <a:p>
            <a:pPr marL="171450" lvl="0" indent="-171450">
              <a:buFont typeface="Arial" panose="020B0604020202020204" pitchFamily="34" charset="0"/>
              <a:buChar char="•"/>
            </a:pPr>
            <a:r>
              <a:rPr lang="de-CH" sz="1100" dirty="0" err="1"/>
              <a:t>comprennent</a:t>
            </a:r>
            <a:r>
              <a:rPr lang="de-CH" sz="1100" dirty="0"/>
              <a:t> </a:t>
            </a:r>
            <a:r>
              <a:rPr lang="de-CH" sz="1100" dirty="0" err="1"/>
              <a:t>les</a:t>
            </a:r>
            <a:r>
              <a:rPr lang="de-CH" sz="1100" dirty="0"/>
              <a:t> </a:t>
            </a:r>
            <a:r>
              <a:rPr lang="de-CH" sz="1100" dirty="0" err="1"/>
              <a:t>domaines</a:t>
            </a:r>
            <a:r>
              <a:rPr lang="de-CH" sz="1100" dirty="0"/>
              <a:t> </a:t>
            </a:r>
            <a:r>
              <a:rPr lang="de-CH" sz="1100" dirty="0" err="1"/>
              <a:t>suivants</a:t>
            </a:r>
            <a:r>
              <a:rPr lang="de-CH" sz="1100" dirty="0"/>
              <a:t> : protection de </a:t>
            </a:r>
            <a:r>
              <a:rPr lang="de-CH" sz="1100" dirty="0" err="1"/>
              <a:t>l'enfance</a:t>
            </a:r>
            <a:r>
              <a:rPr lang="de-CH" sz="1100" dirty="0"/>
              <a:t>, </a:t>
            </a:r>
            <a:r>
              <a:rPr lang="de-CH" sz="1100" dirty="0" err="1"/>
              <a:t>foyer</a:t>
            </a:r>
            <a:r>
              <a:rPr lang="de-CH" sz="1100" dirty="0"/>
              <a:t> </a:t>
            </a:r>
            <a:r>
              <a:rPr lang="de-CH" sz="1100" dirty="0" err="1"/>
              <a:t>scolaire</a:t>
            </a:r>
            <a:r>
              <a:rPr lang="de-CH" sz="1100" dirty="0"/>
              <a:t> (</a:t>
            </a:r>
            <a:r>
              <a:rPr lang="de-CH" sz="1100" dirty="0" err="1"/>
              <a:t>spécialisé</a:t>
            </a:r>
            <a:r>
              <a:rPr lang="de-CH" sz="1100" dirty="0"/>
              <a:t>), handicap, </a:t>
            </a:r>
            <a:r>
              <a:rPr lang="de-CH" sz="1100" dirty="0" err="1"/>
              <a:t>requérants</a:t>
            </a:r>
            <a:r>
              <a:rPr lang="de-CH" sz="1100" dirty="0"/>
              <a:t> </a:t>
            </a:r>
            <a:r>
              <a:rPr lang="de-CH" sz="1100" dirty="0" err="1"/>
              <a:t>d'asile</a:t>
            </a:r>
            <a:r>
              <a:rPr lang="de-CH" sz="1100" dirty="0"/>
              <a:t> </a:t>
            </a:r>
            <a:r>
              <a:rPr lang="de-CH" sz="1100" dirty="0" err="1"/>
              <a:t>mineurs</a:t>
            </a:r>
            <a:r>
              <a:rPr lang="de-CH" sz="1100" dirty="0"/>
              <a:t> non </a:t>
            </a:r>
            <a:r>
              <a:rPr lang="de-CH" sz="1100" dirty="0" err="1"/>
              <a:t>accompagnés</a:t>
            </a:r>
            <a:r>
              <a:rPr lang="de-CH" sz="1100" dirty="0"/>
              <a:t> et </a:t>
            </a:r>
            <a:r>
              <a:rPr lang="de-CH" sz="1100" dirty="0" err="1"/>
              <a:t>hébergement</a:t>
            </a:r>
            <a:r>
              <a:rPr lang="de-CH" sz="1100" dirty="0"/>
              <a:t> </a:t>
            </a:r>
            <a:r>
              <a:rPr lang="de-CH" sz="1100" dirty="0" err="1"/>
              <a:t>dans</a:t>
            </a:r>
            <a:r>
              <a:rPr lang="de-CH" sz="1100" dirty="0"/>
              <a:t> des </a:t>
            </a:r>
            <a:r>
              <a:rPr lang="de-CH" sz="1100" dirty="0" err="1"/>
              <a:t>centres</a:t>
            </a:r>
            <a:r>
              <a:rPr lang="de-CH" sz="1100" dirty="0"/>
              <a:t> </a:t>
            </a:r>
            <a:r>
              <a:rPr lang="de-CH" sz="1100" dirty="0" err="1"/>
              <a:t>d'urgence</a:t>
            </a:r>
            <a:r>
              <a:rPr lang="de-CH" sz="1100" dirty="0"/>
              <a:t> </a:t>
            </a:r>
            <a:r>
              <a:rPr lang="de-CH" sz="1100" dirty="0" err="1"/>
              <a:t>ou</a:t>
            </a:r>
            <a:r>
              <a:rPr lang="de-CH" sz="1100" dirty="0"/>
              <a:t> de protection.</a:t>
            </a:r>
          </a:p>
          <a:p>
            <a:r>
              <a:rPr lang="de-CH" sz="1100" dirty="0"/>
              <a:t> </a:t>
            </a:r>
          </a:p>
        </p:txBody>
      </p:sp>
    </p:spTree>
    <p:extLst>
      <p:ext uri="{BB962C8B-B14F-4D97-AF65-F5344CB8AC3E}">
        <p14:creationId xmlns:p14="http://schemas.microsoft.com/office/powerpoint/2010/main" val="232924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1187450" y="948851"/>
            <a:ext cx="7558088" cy="1025525"/>
          </a:xfrm>
        </p:spPr>
        <p:txBody>
          <a:bodyPr/>
          <a:lstStyle/>
          <a:p>
            <a:r>
              <a:rPr lang="de-CH" altLang="de-DE" dirty="0"/>
              <a:t>Activités principales de </a:t>
            </a:r>
            <a:r>
              <a:rPr lang="de-CH" altLang="de-DE" dirty="0" err="1"/>
              <a:t>l’Unité</a:t>
            </a:r>
            <a:r>
              <a:rPr lang="de-CH" altLang="de-DE" dirty="0"/>
              <a:t> EPM</a:t>
            </a:r>
          </a:p>
        </p:txBody>
      </p:sp>
      <p:sp>
        <p:nvSpPr>
          <p:cNvPr id="17412"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Arial" panose="020B0604020202020204" pitchFamily="34" charset="0"/>
              </a:defRPr>
            </a:lvl1pPr>
            <a:lvl2pPr marL="742950" indent="-285750">
              <a:spcBef>
                <a:spcPct val="20000"/>
              </a:spcBef>
              <a:buClr>
                <a:schemeClr val="bg2"/>
              </a:buClr>
              <a:buChar char="•"/>
              <a:defRPr sz="2100">
                <a:solidFill>
                  <a:schemeClr val="tx1"/>
                </a:solidFill>
                <a:latin typeface="Arial" panose="020B0604020202020204" pitchFamily="34" charset="0"/>
              </a:defRPr>
            </a:lvl2pPr>
            <a:lvl3pPr marL="1143000" indent="-228600">
              <a:spcBef>
                <a:spcPct val="20000"/>
              </a:spcBef>
              <a:buClr>
                <a:schemeClr val="bg2"/>
              </a:buClr>
              <a:buChar char="•"/>
              <a:defRPr sz="2100">
                <a:solidFill>
                  <a:schemeClr val="tx1"/>
                </a:solidFill>
                <a:latin typeface="Arial" panose="020B0604020202020204" pitchFamily="34" charset="0"/>
              </a:defRPr>
            </a:lvl3pPr>
            <a:lvl4pPr marL="1600200" indent="-228600">
              <a:spcBef>
                <a:spcPct val="20000"/>
              </a:spcBef>
              <a:buClr>
                <a:schemeClr val="bg2"/>
              </a:buClr>
              <a:buChar char="•"/>
              <a:defRPr sz="2100">
                <a:solidFill>
                  <a:schemeClr val="tx1"/>
                </a:solidFill>
                <a:latin typeface="Arial" panose="020B0604020202020204" pitchFamily="34" charset="0"/>
              </a:defRPr>
            </a:lvl4pPr>
            <a:lvl5pPr marL="2057400" indent="-228600">
              <a:spcBef>
                <a:spcPct val="20000"/>
              </a:spcBef>
              <a:buClr>
                <a:schemeClr val="bg2"/>
              </a:buClr>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2100">
                <a:solidFill>
                  <a:schemeClr val="tx1"/>
                </a:solidFill>
                <a:latin typeface="Arial" panose="020B0604020202020204" pitchFamily="34" charset="0"/>
              </a:defRPr>
            </a:lvl9pPr>
          </a:lstStyle>
          <a:p>
            <a:pPr>
              <a:spcBef>
                <a:spcPct val="0"/>
              </a:spcBef>
              <a:buFontTx/>
              <a:buNone/>
            </a:pPr>
            <a:fld id="{D1447989-6626-4448-8184-9A3ABF05563F}" type="slidenum">
              <a:rPr lang="de-CH" altLang="de-DE" sz="900" smtClean="0"/>
              <a:t>2</a:t>
            </a:fld>
            <a:endParaRPr lang="de-CH" altLang="de-DE" sz="900"/>
          </a:p>
        </p:txBody>
      </p:sp>
      <p:sp>
        <p:nvSpPr>
          <p:cNvPr id="30" name="Pentagone 29"/>
          <p:cNvSpPr/>
          <p:nvPr/>
        </p:nvSpPr>
        <p:spPr bwMode="auto">
          <a:xfrm>
            <a:off x="1331640" y="1707405"/>
            <a:ext cx="7465026" cy="403121"/>
          </a:xfrm>
          <a:prstGeom prst="homePlate">
            <a:avLst>
              <a:gd name="adj" fmla="val 44961"/>
            </a:avLst>
          </a:prstGeom>
          <a:solidFill>
            <a:schemeClr val="bg2">
              <a:lumMod val="60000"/>
              <a:lumOff val="40000"/>
            </a:schemeClr>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defRPr/>
            </a:pPr>
            <a:r>
              <a:rPr lang="de-CH" altLang="de-DE" b="1" dirty="0">
                <a:solidFill>
                  <a:schemeClr val="tx1"/>
                </a:solidFill>
              </a:rPr>
              <a:t>Fonction de coordination dans le contexte international</a:t>
            </a:r>
            <a:endParaRPr lang="fr-CH" b="1" spc="50" dirty="0">
              <a:ln w="0"/>
              <a:solidFill>
                <a:schemeClr val="tx1"/>
              </a:solidFill>
              <a:effectLst>
                <a:innerShdw blurRad="63500" dist="50800" dir="13500000">
                  <a:srgbClr val="000000">
                    <a:alpha val="50000"/>
                  </a:srgbClr>
                </a:innerShdw>
              </a:effectLst>
            </a:endParaRPr>
          </a:p>
        </p:txBody>
      </p:sp>
      <p:sp>
        <p:nvSpPr>
          <p:cNvPr id="13" name="Pentagone 29"/>
          <p:cNvSpPr/>
          <p:nvPr/>
        </p:nvSpPr>
        <p:spPr bwMode="auto">
          <a:xfrm>
            <a:off x="1331640" y="2377807"/>
            <a:ext cx="7465026" cy="403121"/>
          </a:xfrm>
          <a:prstGeom prst="homePlate">
            <a:avLst>
              <a:gd name="adj" fmla="val 44961"/>
            </a:avLst>
          </a:prstGeom>
          <a:solidFill>
            <a:schemeClr val="bg2">
              <a:lumMod val="60000"/>
              <a:lumOff val="40000"/>
            </a:schemeClr>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defRPr/>
            </a:pPr>
            <a:r>
              <a:rPr lang="de-CH" altLang="de-DE" b="1" dirty="0">
                <a:solidFill>
                  <a:schemeClr val="tx1"/>
                </a:solidFill>
              </a:rPr>
              <a:t>Fonction de coordination dans la collaboration avec les cantons</a:t>
            </a:r>
            <a:endParaRPr lang="fr-CH" b="1" spc="50" dirty="0">
              <a:ln w="0"/>
              <a:solidFill>
                <a:schemeClr val="tx1"/>
              </a:solidFill>
              <a:effectLst>
                <a:innerShdw blurRad="63500" dist="50800" dir="13500000">
                  <a:srgbClr val="000000">
                    <a:alpha val="50000"/>
                  </a:srgbClr>
                </a:innerShdw>
              </a:effectLst>
            </a:endParaRPr>
          </a:p>
        </p:txBody>
      </p:sp>
      <p:sp>
        <p:nvSpPr>
          <p:cNvPr id="14" name="Pentagone 29"/>
          <p:cNvSpPr/>
          <p:nvPr/>
        </p:nvSpPr>
        <p:spPr bwMode="auto">
          <a:xfrm>
            <a:off x="1331640" y="2953871"/>
            <a:ext cx="7465026" cy="403121"/>
          </a:xfrm>
          <a:prstGeom prst="homePlate">
            <a:avLst>
              <a:gd name="adj" fmla="val 44961"/>
            </a:avLst>
          </a:prstGeom>
          <a:solidFill>
            <a:schemeClr val="bg2">
              <a:lumMod val="60000"/>
              <a:lumOff val="40000"/>
            </a:schemeClr>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pPr>
            <a:r>
              <a:rPr lang="de-CH" altLang="de-DE" b="1" dirty="0">
                <a:solidFill>
                  <a:schemeClr val="tx1"/>
                </a:solidFill>
              </a:rPr>
              <a:t>Contributions au </a:t>
            </a:r>
            <a:r>
              <a:rPr lang="de-CH" altLang="de-DE" b="1" dirty="0" err="1">
                <a:solidFill>
                  <a:schemeClr val="tx1"/>
                </a:solidFill>
              </a:rPr>
              <a:t>Centre</a:t>
            </a:r>
            <a:r>
              <a:rPr lang="de-CH" altLang="de-DE" b="1" dirty="0">
                <a:solidFill>
                  <a:schemeClr val="tx1"/>
                </a:solidFill>
              </a:rPr>
              <a:t> CH de </a:t>
            </a:r>
            <a:r>
              <a:rPr lang="de-CH" altLang="de-DE" b="1" dirty="0" err="1">
                <a:solidFill>
                  <a:schemeClr val="tx1"/>
                </a:solidFill>
              </a:rPr>
              <a:t>compétences</a:t>
            </a:r>
            <a:r>
              <a:rPr lang="de-CH" altLang="de-DE" b="1" dirty="0">
                <a:solidFill>
                  <a:schemeClr val="tx1"/>
                </a:solidFill>
              </a:rPr>
              <a:t> en </a:t>
            </a:r>
            <a:r>
              <a:rPr lang="de-CH" altLang="de-DE" b="1" dirty="0" err="1">
                <a:solidFill>
                  <a:schemeClr val="tx1"/>
                </a:solidFill>
              </a:rPr>
              <a:t>matière</a:t>
            </a:r>
            <a:r>
              <a:rPr lang="de-CH" altLang="de-DE" b="1" dirty="0">
                <a:solidFill>
                  <a:schemeClr val="tx1"/>
                </a:solidFill>
              </a:rPr>
              <a:t> </a:t>
            </a:r>
            <a:r>
              <a:rPr lang="de-CH" altLang="de-DE" b="1" dirty="0" err="1">
                <a:solidFill>
                  <a:schemeClr val="tx1"/>
                </a:solidFill>
              </a:rPr>
              <a:t>d’exécution</a:t>
            </a:r>
            <a:r>
              <a:rPr lang="de-CH" altLang="de-DE" b="1" dirty="0">
                <a:solidFill>
                  <a:schemeClr val="tx1"/>
                </a:solidFill>
              </a:rPr>
              <a:t> des </a:t>
            </a:r>
            <a:r>
              <a:rPr lang="de-CH" altLang="de-DE" b="1" dirty="0" err="1">
                <a:solidFill>
                  <a:schemeClr val="tx1"/>
                </a:solidFill>
              </a:rPr>
              <a:t>sanctions</a:t>
            </a:r>
            <a:r>
              <a:rPr lang="de-CH" altLang="de-DE" b="1" dirty="0">
                <a:solidFill>
                  <a:schemeClr val="tx1"/>
                </a:solidFill>
              </a:rPr>
              <a:t> </a:t>
            </a:r>
            <a:r>
              <a:rPr lang="de-CH" altLang="de-DE" b="1" dirty="0" err="1">
                <a:solidFill>
                  <a:schemeClr val="tx1"/>
                </a:solidFill>
              </a:rPr>
              <a:t>pénales</a:t>
            </a:r>
            <a:endParaRPr lang="fr-CH" b="1" dirty="0">
              <a:solidFill>
                <a:schemeClr val="tx1"/>
              </a:solidFill>
            </a:endParaRPr>
          </a:p>
        </p:txBody>
      </p:sp>
      <p:sp>
        <p:nvSpPr>
          <p:cNvPr id="16" name="Pentagone 29"/>
          <p:cNvSpPr/>
          <p:nvPr/>
        </p:nvSpPr>
        <p:spPr bwMode="auto">
          <a:xfrm>
            <a:off x="1331640" y="3529935"/>
            <a:ext cx="7465026" cy="403121"/>
          </a:xfrm>
          <a:prstGeom prst="homePlate">
            <a:avLst>
              <a:gd name="adj" fmla="val 44961"/>
            </a:avLst>
          </a:prstGeom>
          <a:solidFill>
            <a:schemeClr val="bg2">
              <a:lumMod val="60000"/>
              <a:lumOff val="40000"/>
            </a:schemeClr>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pPr>
            <a:r>
              <a:rPr lang="de-CH" altLang="de-DE" b="1" dirty="0">
                <a:solidFill>
                  <a:schemeClr val="tx1"/>
                </a:solidFill>
              </a:rPr>
              <a:t>Revue de </a:t>
            </a:r>
            <a:r>
              <a:rPr lang="de-CH" altLang="de-DE" b="1" dirty="0" err="1">
                <a:solidFill>
                  <a:schemeClr val="tx1"/>
                </a:solidFill>
              </a:rPr>
              <a:t>l’exécution</a:t>
            </a:r>
            <a:r>
              <a:rPr lang="de-CH" altLang="de-DE" b="1" dirty="0">
                <a:solidFill>
                  <a:schemeClr val="tx1"/>
                </a:solidFill>
              </a:rPr>
              <a:t> des peines et mesures</a:t>
            </a:r>
            <a:endParaRPr lang="fr-CH" b="1" dirty="0">
              <a:solidFill>
                <a:schemeClr val="tx1"/>
              </a:solidFill>
            </a:endParaRPr>
          </a:p>
        </p:txBody>
      </p:sp>
      <p:sp>
        <p:nvSpPr>
          <p:cNvPr id="17" name="Pentagone 29"/>
          <p:cNvSpPr/>
          <p:nvPr/>
        </p:nvSpPr>
        <p:spPr bwMode="auto">
          <a:xfrm>
            <a:off x="1331640" y="4149080"/>
            <a:ext cx="7465026" cy="403121"/>
          </a:xfrm>
          <a:prstGeom prst="homePlate">
            <a:avLst>
              <a:gd name="adj" fmla="val 44961"/>
            </a:avLst>
          </a:prstGeom>
          <a:solidFill>
            <a:schemeClr val="bg2">
              <a:lumMod val="60000"/>
              <a:lumOff val="40000"/>
            </a:schemeClr>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pPr>
            <a:r>
              <a:rPr lang="de-CH" altLang="de-DE" b="1" dirty="0">
                <a:solidFill>
                  <a:schemeClr val="tx1"/>
                </a:solidFill>
              </a:rPr>
              <a:t> Contributions à des projets pilotes</a:t>
            </a:r>
            <a:endParaRPr lang="fr-CH" b="1" dirty="0">
              <a:solidFill>
                <a:schemeClr val="tx1"/>
              </a:solidFill>
            </a:endParaRPr>
          </a:p>
        </p:txBody>
      </p:sp>
      <p:sp>
        <p:nvSpPr>
          <p:cNvPr id="18" name="Pentagone 29"/>
          <p:cNvSpPr/>
          <p:nvPr/>
        </p:nvSpPr>
        <p:spPr bwMode="auto">
          <a:xfrm>
            <a:off x="1302021" y="4747474"/>
            <a:ext cx="7465026" cy="403121"/>
          </a:xfrm>
          <a:prstGeom prst="homePlate">
            <a:avLst>
              <a:gd name="adj" fmla="val 44961"/>
            </a:avLst>
          </a:prstGeom>
          <a:solidFill>
            <a:srgbClr val="FF6D6D"/>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pPr>
            <a:r>
              <a:rPr lang="de-CH" altLang="de-DE" b="1" dirty="0">
                <a:solidFill>
                  <a:schemeClr val="tx1"/>
                </a:solidFill>
              </a:rPr>
              <a:t> Subventions de construction pour les </a:t>
            </a:r>
            <a:r>
              <a:rPr lang="de-CH" altLang="de-DE" b="1" dirty="0" err="1">
                <a:solidFill>
                  <a:schemeClr val="tx1"/>
                </a:solidFill>
              </a:rPr>
              <a:t>établissements</a:t>
            </a:r>
            <a:r>
              <a:rPr lang="de-CH" altLang="de-DE" b="1" dirty="0">
                <a:solidFill>
                  <a:schemeClr val="tx1"/>
                </a:solidFill>
              </a:rPr>
              <a:t> </a:t>
            </a:r>
            <a:r>
              <a:rPr lang="de-CH" altLang="de-DE" b="1" dirty="0" err="1">
                <a:solidFill>
                  <a:schemeClr val="tx1"/>
                </a:solidFill>
              </a:rPr>
              <a:t>réservés</a:t>
            </a:r>
            <a:r>
              <a:rPr lang="de-CH" altLang="de-DE" b="1" dirty="0">
                <a:solidFill>
                  <a:schemeClr val="tx1"/>
                </a:solidFill>
              </a:rPr>
              <a:t> </a:t>
            </a:r>
            <a:r>
              <a:rPr lang="de-CH" altLang="de-DE" b="1" dirty="0" err="1">
                <a:solidFill>
                  <a:schemeClr val="tx1"/>
                </a:solidFill>
              </a:rPr>
              <a:t>aux</a:t>
            </a:r>
            <a:r>
              <a:rPr lang="de-CH" altLang="de-DE" b="1" dirty="0">
                <a:solidFill>
                  <a:schemeClr val="tx1"/>
                </a:solidFill>
              </a:rPr>
              <a:t> adultes et </a:t>
            </a:r>
            <a:r>
              <a:rPr lang="de-CH" altLang="de-DE" b="1" dirty="0" err="1">
                <a:solidFill>
                  <a:schemeClr val="tx1"/>
                </a:solidFill>
              </a:rPr>
              <a:t>foyers</a:t>
            </a:r>
            <a:endParaRPr lang="fr-CH" b="1" dirty="0">
              <a:solidFill>
                <a:schemeClr val="tx1"/>
              </a:solidFill>
            </a:endParaRPr>
          </a:p>
        </p:txBody>
      </p:sp>
      <p:sp>
        <p:nvSpPr>
          <p:cNvPr id="21" name="Pentagone 29"/>
          <p:cNvSpPr/>
          <p:nvPr/>
        </p:nvSpPr>
        <p:spPr bwMode="auto">
          <a:xfrm>
            <a:off x="1331640" y="5373216"/>
            <a:ext cx="7465026" cy="403121"/>
          </a:xfrm>
          <a:prstGeom prst="homePlate">
            <a:avLst>
              <a:gd name="adj" fmla="val 44961"/>
            </a:avLst>
          </a:prstGeom>
          <a:solidFill>
            <a:srgbClr val="EA0000"/>
          </a:solidFill>
          <a:ln w="34925">
            <a:solidFill>
              <a:srgbClr val="FFFFFF"/>
            </a:solidFill>
          </a:ln>
          <a:effectLst>
            <a:outerShdw blurRad="50800" dist="50800" dir="5400000" algn="ctr" rotWithShape="0">
              <a:schemeClr val="bg1">
                <a:lumMod val="85000"/>
              </a:schemeClr>
            </a:outerShdw>
          </a:effectLst>
          <a:scene3d>
            <a:camera prst="orthographicFront">
              <a:rot lat="0" lon="21599994" rev="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1200">
              <a:lnSpc>
                <a:spcPct val="90000"/>
              </a:lnSpc>
              <a:spcAft>
                <a:spcPct val="35000"/>
              </a:spcAft>
            </a:pPr>
            <a:r>
              <a:rPr lang="de-CH" altLang="de-DE" b="1" dirty="0">
                <a:solidFill>
                  <a:schemeClr val="tx1"/>
                </a:solidFill>
              </a:rPr>
              <a:t> Subventions </a:t>
            </a:r>
            <a:r>
              <a:rPr lang="de-CH" altLang="de-DE" b="1" dirty="0" err="1">
                <a:solidFill>
                  <a:schemeClr val="tx1"/>
                </a:solidFill>
              </a:rPr>
              <a:t>d'exploitation</a:t>
            </a:r>
            <a:r>
              <a:rPr lang="de-CH" altLang="de-DE" b="1" dirty="0">
                <a:solidFill>
                  <a:schemeClr val="tx1"/>
                </a:solidFill>
              </a:rPr>
              <a:t> </a:t>
            </a:r>
            <a:r>
              <a:rPr lang="de-CH" altLang="de-DE" b="1" dirty="0" err="1">
                <a:solidFill>
                  <a:schemeClr val="tx1"/>
                </a:solidFill>
              </a:rPr>
              <a:t>pour</a:t>
            </a:r>
            <a:r>
              <a:rPr lang="de-CH" altLang="de-DE" b="1" dirty="0">
                <a:solidFill>
                  <a:schemeClr val="tx1"/>
                </a:solidFill>
              </a:rPr>
              <a:t> </a:t>
            </a:r>
            <a:r>
              <a:rPr lang="de-CH" altLang="de-DE" b="1" dirty="0" err="1">
                <a:solidFill>
                  <a:schemeClr val="tx1"/>
                </a:solidFill>
              </a:rPr>
              <a:t>les</a:t>
            </a:r>
            <a:r>
              <a:rPr lang="de-CH" altLang="de-DE" b="1" dirty="0">
                <a:solidFill>
                  <a:schemeClr val="tx1"/>
                </a:solidFill>
              </a:rPr>
              <a:t> foyers</a:t>
            </a:r>
            <a:endParaRPr lang="fr-CH" b="1" dirty="0">
              <a:solidFill>
                <a:schemeClr val="tx1"/>
              </a:solidFill>
            </a:endParaRPr>
          </a:p>
        </p:txBody>
      </p:sp>
    </p:spTree>
    <p:extLst>
      <p:ext uri="{BB962C8B-B14F-4D97-AF65-F5344CB8AC3E}">
        <p14:creationId xmlns:p14="http://schemas.microsoft.com/office/powerpoint/2010/main" val="131884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4" grpId="0" animBg="1"/>
      <p:bldP spid="16" grpId="0" animBg="1"/>
      <p:bldP spid="17" grpId="0" animBg="1"/>
      <p:bldP spid="18"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AB65FE-E30D-B584-A761-B4DE79927C10}"/>
              </a:ext>
            </a:extLst>
          </p:cNvPr>
          <p:cNvSpPr>
            <a:spLocks noGrp="1"/>
          </p:cNvSpPr>
          <p:nvPr>
            <p:ph type="title"/>
          </p:nvPr>
        </p:nvSpPr>
        <p:spPr>
          <a:xfrm>
            <a:off x="580755" y="1456134"/>
            <a:ext cx="7878826" cy="246201"/>
          </a:xfrm>
        </p:spPr>
        <p:txBody>
          <a:bodyPr/>
          <a:lstStyle/>
          <a:p>
            <a:r>
              <a:rPr lang="de-CH" sz="1800" dirty="0" err="1"/>
              <a:t>Retours</a:t>
            </a:r>
            <a:r>
              <a:rPr lang="de-CH" sz="1800" dirty="0"/>
              <a:t> sur la </a:t>
            </a:r>
            <a:r>
              <a:rPr lang="de-CH" sz="1800" dirty="0" err="1"/>
              <a:t>définition</a:t>
            </a:r>
            <a:r>
              <a:rPr lang="de-CH" sz="1800" dirty="0"/>
              <a:t> du </a:t>
            </a:r>
            <a:r>
              <a:rPr lang="de-CH" sz="1800" dirty="0" err="1"/>
              <a:t>placement</a:t>
            </a:r>
            <a:r>
              <a:rPr lang="de-CH" sz="1800" dirty="0"/>
              <a:t> extrafamilial</a:t>
            </a:r>
          </a:p>
        </p:txBody>
      </p:sp>
      <p:sp>
        <p:nvSpPr>
          <p:cNvPr id="5" name="Textplatzhalter 4">
            <a:extLst>
              <a:ext uri="{FF2B5EF4-FFF2-40B4-BE49-F238E27FC236}">
                <a16:creationId xmlns:a16="http://schemas.microsoft.com/office/drawing/2014/main" id="{1D350492-9F3B-9E60-E286-A086E25C9048}"/>
              </a:ext>
            </a:extLst>
          </p:cNvPr>
          <p:cNvSpPr>
            <a:spLocks noGrp="1"/>
          </p:cNvSpPr>
          <p:nvPr>
            <p:ph sz="half" idx="1"/>
          </p:nvPr>
        </p:nvSpPr>
        <p:spPr>
          <a:xfrm>
            <a:off x="546110" y="1989918"/>
            <a:ext cx="3891707" cy="3117819"/>
          </a:xfrm>
        </p:spPr>
        <p:txBody>
          <a:bodyPr/>
          <a:lstStyle/>
          <a:p>
            <a:pPr>
              <a:spcBef>
                <a:spcPts val="408"/>
              </a:spcBef>
            </a:pPr>
            <a:r>
              <a:rPr lang="de-CH" sz="1500" dirty="0"/>
              <a:t>Grundsätzliches Einverständnis</a:t>
            </a:r>
          </a:p>
          <a:p>
            <a:pPr marL="233241" indent="-233241">
              <a:spcBef>
                <a:spcPts val="408"/>
              </a:spcBef>
              <a:buFont typeface="Arial" panose="020B0604020202020204" pitchFamily="34" charset="0"/>
              <a:buChar char="•"/>
            </a:pPr>
            <a:r>
              <a:rPr lang="de-CH" sz="1500" b="0" dirty="0"/>
              <a:t>Bewilligungs- und Aufsichtspflicht ist klar</a:t>
            </a:r>
          </a:p>
          <a:p>
            <a:pPr marL="233241" indent="-233241">
              <a:spcBef>
                <a:spcPts val="408"/>
              </a:spcBef>
              <a:buFont typeface="Arial" panose="020B0604020202020204" pitchFamily="34" charset="0"/>
              <a:buChar char="•"/>
            </a:pPr>
            <a:r>
              <a:rPr lang="de-CH" sz="1500" b="0" dirty="0"/>
              <a:t>Abgrenzung von Tagespflege nachvollziehbar</a:t>
            </a:r>
          </a:p>
          <a:p>
            <a:pPr marL="233241" indent="-233241">
              <a:spcBef>
                <a:spcPts val="408"/>
              </a:spcBef>
              <a:buFont typeface="Arial" panose="020B0604020202020204" pitchFamily="34" charset="0"/>
              <a:buChar char="•"/>
            </a:pPr>
            <a:r>
              <a:rPr lang="de-CH" sz="1500" b="0" dirty="0"/>
              <a:t>Altersgrenze bis 25 J. wird prinzipiell begrüsst, aber auch Schwierigkeiten (z.B. Geltungsbereich PAVO, Übertritte in IVSE-B-Bereich mit Schulaustritt etc.)</a:t>
            </a:r>
          </a:p>
          <a:p>
            <a:pPr marL="233241" indent="-233241">
              <a:spcBef>
                <a:spcPts val="408"/>
              </a:spcBef>
              <a:buFont typeface="Arial" panose="020B0604020202020204" pitchFamily="34" charset="0"/>
              <a:buChar char="•"/>
            </a:pPr>
            <a:r>
              <a:rPr lang="de-CH" sz="1500" b="0" dirty="0"/>
              <a:t>Begriffe: vereinbarte/freiwillige/einvernehmliche Unterbringungen in der Deutschschweiz synonym verwendet</a:t>
            </a:r>
          </a:p>
          <a:p>
            <a:pPr marL="233241" indent="-233241">
              <a:spcBef>
                <a:spcPts val="408"/>
              </a:spcBef>
              <a:buFont typeface="Arial" panose="020B0604020202020204" pitchFamily="34" charset="0"/>
              <a:buChar char="•"/>
            </a:pPr>
            <a:r>
              <a:rPr lang="de-CH" sz="1500" b="0" dirty="0"/>
              <a:t>Unterschiedliche Interpretationen bei Unterbringungen von Kindern mit ihren (minderjährigen) Eltern</a:t>
            </a:r>
          </a:p>
          <a:p>
            <a:endParaRPr lang="de-CH" dirty="0"/>
          </a:p>
          <a:p>
            <a:endParaRPr lang="de-CH" dirty="0"/>
          </a:p>
        </p:txBody>
      </p:sp>
      <p:sp>
        <p:nvSpPr>
          <p:cNvPr id="6" name="Inhaltsplatzhalter 5">
            <a:extLst>
              <a:ext uri="{FF2B5EF4-FFF2-40B4-BE49-F238E27FC236}">
                <a16:creationId xmlns:a16="http://schemas.microsoft.com/office/drawing/2014/main" id="{C8C14AB7-2ABB-23EA-2A14-67954BD2BB81}"/>
              </a:ext>
            </a:extLst>
          </p:cNvPr>
          <p:cNvSpPr>
            <a:spLocks noGrp="1"/>
          </p:cNvSpPr>
          <p:nvPr>
            <p:ph sz="half" idx="2"/>
          </p:nvPr>
        </p:nvSpPr>
        <p:spPr>
          <a:xfrm>
            <a:off x="4572000" y="1988840"/>
            <a:ext cx="4203481" cy="3117820"/>
          </a:xfrm>
        </p:spPr>
        <p:txBody>
          <a:bodyPr/>
          <a:lstStyle/>
          <a:p>
            <a:r>
              <a:rPr lang="de-CH" sz="1500" dirty="0"/>
              <a:t>Accord global </a:t>
            </a:r>
            <a:r>
              <a:rPr lang="de-CH" sz="1500" dirty="0" err="1"/>
              <a:t>avec</a:t>
            </a:r>
            <a:r>
              <a:rPr lang="de-CH" sz="1500" dirty="0"/>
              <a:t> la </a:t>
            </a:r>
            <a:r>
              <a:rPr lang="de-CH" sz="1500" dirty="0" err="1"/>
              <a:t>définition</a:t>
            </a:r>
            <a:endParaRPr lang="de-CH" sz="1500" dirty="0"/>
          </a:p>
          <a:p>
            <a:pPr marL="194367" indent="-194367">
              <a:spcBef>
                <a:spcPts val="272"/>
              </a:spcBef>
              <a:spcAft>
                <a:spcPts val="0"/>
              </a:spcAft>
              <a:buFont typeface="Arial" panose="020B0604020202020204" pitchFamily="34" charset="0"/>
              <a:buChar char="•"/>
            </a:pPr>
            <a:r>
              <a:rPr lang="fr-CH" sz="1500" b="0" kern="100" dirty="0">
                <a:effectLst/>
                <a:latin typeface="Arial" panose="020B0604020202020204" pitchFamily="34" charset="0"/>
                <a:ea typeface="Calibri" panose="020F0502020204030204" pitchFamily="34" charset="0"/>
                <a:cs typeface="Arial" panose="020B0604020202020204" pitchFamily="34" charset="0"/>
              </a:rPr>
              <a:t>L'obligation d'autorisation et de surveillance est claire</a:t>
            </a:r>
          </a:p>
          <a:p>
            <a:pPr marL="194367" indent="-194367">
              <a:spcBef>
                <a:spcPts val="272"/>
              </a:spcBef>
              <a:spcAft>
                <a:spcPts val="0"/>
              </a:spcAft>
              <a:buFont typeface="Arial" panose="020B0604020202020204" pitchFamily="34" charset="0"/>
              <a:buChar char="•"/>
            </a:pPr>
            <a:r>
              <a:rPr lang="fr-CH" sz="1500" b="0" kern="100" dirty="0">
                <a:effectLst/>
                <a:latin typeface="Arial" panose="020B0604020202020204" pitchFamily="34" charset="0"/>
                <a:ea typeface="Calibri" panose="020F0502020204030204" pitchFamily="34" charset="0"/>
                <a:cs typeface="Arial" panose="020B0604020202020204" pitchFamily="34" charset="0"/>
              </a:rPr>
              <a:t>Distinction claire avec la prise en charge de jour</a:t>
            </a:r>
          </a:p>
          <a:p>
            <a:pPr marL="194367" indent="-194367">
              <a:spcBef>
                <a:spcPts val="272"/>
              </a:spcBef>
              <a:spcAft>
                <a:spcPts val="0"/>
              </a:spcAft>
              <a:buFont typeface="Arial" panose="020B0604020202020204" pitchFamily="34" charset="0"/>
              <a:buChar char="•"/>
            </a:pPr>
            <a:r>
              <a:rPr lang="fr-CH" sz="1500" b="0" kern="100" dirty="0">
                <a:effectLst/>
                <a:latin typeface="Arial"/>
                <a:ea typeface="Calibri" panose="020F0502020204030204" pitchFamily="34" charset="0"/>
                <a:cs typeface="Arial"/>
              </a:rPr>
              <a:t>La limite d'âge jusqu'à 25 ans est saluée sur le principe, mais il existe des difficultés d’application </a:t>
            </a:r>
            <a:r>
              <a:rPr lang="fr-CH" sz="1500" b="0" kern="100" dirty="0">
                <a:latin typeface="Arial"/>
                <a:ea typeface="Calibri" panose="020F0502020204030204" pitchFamily="34" charset="0"/>
                <a:cs typeface="Arial"/>
              </a:rPr>
              <a:t>(p. ex. champ d'application de l'OPE, passages dans le domaine CIIS-B avec fin de la scolarité, etc.)</a:t>
            </a:r>
          </a:p>
          <a:p>
            <a:pPr marL="194367" indent="-194367">
              <a:spcBef>
                <a:spcPts val="272"/>
              </a:spcBef>
              <a:spcAft>
                <a:spcPts val="0"/>
              </a:spcAft>
              <a:buFont typeface="Arial" panose="020B0604020202020204" pitchFamily="34" charset="0"/>
              <a:buChar char="•"/>
            </a:pPr>
            <a:r>
              <a:rPr lang="fr-CH" sz="1500" b="0" kern="100" dirty="0">
                <a:effectLst/>
                <a:latin typeface="Arial" panose="020B0604020202020204" pitchFamily="34" charset="0"/>
                <a:ea typeface="Calibri" panose="020F0502020204030204" pitchFamily="34" charset="0"/>
                <a:cs typeface="Arial" panose="020B0604020202020204" pitchFamily="34" charset="0"/>
              </a:rPr>
              <a:t>Termes : placements volontaires/sans mandat judiciaire/publics utilisés comme synonymes dans les cantons romands.</a:t>
            </a:r>
          </a:p>
          <a:p>
            <a:pPr marL="194367" indent="-194367">
              <a:spcBef>
                <a:spcPts val="272"/>
              </a:spcBef>
              <a:spcAft>
                <a:spcPts val="0"/>
              </a:spcAft>
              <a:buFont typeface="Arial" panose="020B0604020202020204" pitchFamily="34" charset="0"/>
              <a:buChar char="•"/>
            </a:pPr>
            <a:r>
              <a:rPr lang="fr-CH" sz="1500" b="0" kern="100" dirty="0">
                <a:effectLst/>
                <a:latin typeface="Arial" panose="020B0604020202020204" pitchFamily="34" charset="0"/>
                <a:ea typeface="Calibri" panose="020F0502020204030204" pitchFamily="34" charset="0"/>
                <a:cs typeface="Arial" panose="020B0604020202020204" pitchFamily="34" charset="0"/>
              </a:rPr>
              <a:t>Interprétations différentes en cas de placement d'enfants avec leurs parents (mineurs)</a:t>
            </a:r>
          </a:p>
          <a:p>
            <a:endParaRPr lang="de-CH" dirty="0"/>
          </a:p>
        </p:txBody>
      </p:sp>
    </p:spTree>
    <p:extLst>
      <p:ext uri="{BB962C8B-B14F-4D97-AF65-F5344CB8AC3E}">
        <p14:creationId xmlns:p14="http://schemas.microsoft.com/office/powerpoint/2010/main" val="28482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6DDBB11-953A-94F5-A04E-F11B1967A88C}"/>
              </a:ext>
            </a:extLst>
          </p:cNvPr>
          <p:cNvSpPr>
            <a:spLocks noGrp="1"/>
          </p:cNvSpPr>
          <p:nvPr>
            <p:ph type="sldNum" sz="quarter" idx="12"/>
          </p:nvPr>
        </p:nvSpPr>
        <p:spPr/>
        <p:txBody>
          <a:bodyPr/>
          <a:lstStyle/>
          <a:p>
            <a:fld id="{351188DD-6605-4EF4-9E67-B567F731CE68}" type="slidenum">
              <a:rPr lang="de-CH" smtClean="0">
                <a:solidFill>
                  <a:srgbClr val="000000"/>
                </a:solidFill>
              </a:rPr>
              <a:pPr/>
              <a:t>21</a:t>
            </a:fld>
            <a:endParaRPr lang="de-CH">
              <a:solidFill>
                <a:srgbClr val="000000"/>
              </a:solidFill>
            </a:endParaRPr>
          </a:p>
        </p:txBody>
      </p:sp>
      <p:sp>
        <p:nvSpPr>
          <p:cNvPr id="5" name="Titel 4">
            <a:extLst>
              <a:ext uri="{FF2B5EF4-FFF2-40B4-BE49-F238E27FC236}">
                <a16:creationId xmlns:a16="http://schemas.microsoft.com/office/drawing/2014/main" id="{E1AFC27C-6436-26B5-77EE-00EA54C050F1}"/>
              </a:ext>
            </a:extLst>
          </p:cNvPr>
          <p:cNvSpPr>
            <a:spLocks noGrp="1"/>
          </p:cNvSpPr>
          <p:nvPr>
            <p:ph type="title"/>
          </p:nvPr>
        </p:nvSpPr>
        <p:spPr>
          <a:xfrm>
            <a:off x="629872" y="1552803"/>
            <a:ext cx="7878826" cy="246201"/>
          </a:xfrm>
        </p:spPr>
        <p:txBody>
          <a:bodyPr/>
          <a:lstStyle/>
          <a:p>
            <a:r>
              <a:rPr lang="fr-FR" sz="1800" dirty="0"/>
              <a:t>Niveau cantonal</a:t>
            </a:r>
          </a:p>
        </p:txBody>
      </p:sp>
      <p:sp>
        <p:nvSpPr>
          <p:cNvPr id="6" name="Textplatzhalter 5">
            <a:extLst>
              <a:ext uri="{FF2B5EF4-FFF2-40B4-BE49-F238E27FC236}">
                <a16:creationId xmlns:a16="http://schemas.microsoft.com/office/drawing/2014/main" id="{97D4AD68-D401-2DF0-B83A-A23DF5F3C884}"/>
              </a:ext>
            </a:extLst>
          </p:cNvPr>
          <p:cNvSpPr>
            <a:spLocks noGrp="1"/>
          </p:cNvSpPr>
          <p:nvPr>
            <p:ph type="body" idx="1"/>
          </p:nvPr>
        </p:nvSpPr>
        <p:spPr>
          <a:xfrm>
            <a:off x="631230" y="1940919"/>
            <a:ext cx="7878826" cy="3447433"/>
          </a:xfrm>
        </p:spPr>
        <p:txBody>
          <a:bodyPr/>
          <a:lstStyle/>
          <a:p>
            <a:endParaRPr lang="de-CH" sz="1800" dirty="0"/>
          </a:p>
          <a:p>
            <a:r>
              <a:rPr lang="fr-FR" sz="1800" dirty="0"/>
              <a:t>Personnes clés (niveau opérationnel)</a:t>
            </a:r>
            <a:endParaRPr lang="de-CH" sz="1800" dirty="0"/>
          </a:p>
          <a:p>
            <a:endParaRPr lang="de-CH" sz="1800" dirty="0"/>
          </a:p>
          <a:p>
            <a:endParaRPr lang="de-CH" dirty="0"/>
          </a:p>
          <a:p>
            <a:endParaRPr lang="de-CH" dirty="0"/>
          </a:p>
        </p:txBody>
      </p:sp>
      <p:graphicFrame>
        <p:nvGraphicFramePr>
          <p:cNvPr id="7" name="Tabelle 7">
            <a:extLst>
              <a:ext uri="{FF2B5EF4-FFF2-40B4-BE49-F238E27FC236}">
                <a16:creationId xmlns:a16="http://schemas.microsoft.com/office/drawing/2014/main" id="{5C9C8C11-E913-E558-CD1F-60ADB0004FF3}"/>
              </a:ext>
            </a:extLst>
          </p:cNvPr>
          <p:cNvGraphicFramePr>
            <a:graphicFrameLocks noGrp="1"/>
          </p:cNvGraphicFramePr>
          <p:nvPr>
            <p:extLst>
              <p:ext uri="{D42A27DB-BD31-4B8C-83A1-F6EECF244321}">
                <p14:modId xmlns:p14="http://schemas.microsoft.com/office/powerpoint/2010/main" val="274420362"/>
              </p:ext>
            </p:extLst>
          </p:nvPr>
        </p:nvGraphicFramePr>
        <p:xfrm>
          <a:off x="614711" y="2695839"/>
          <a:ext cx="7423209" cy="2802156"/>
        </p:xfrm>
        <a:graphic>
          <a:graphicData uri="http://schemas.openxmlformats.org/drawingml/2006/table">
            <a:tbl>
              <a:tblPr firstRow="1" bandRow="1">
                <a:tableStyleId>{5C22544A-7EE6-4342-B048-85BDC9FD1C3A}</a:tableStyleId>
              </a:tblPr>
              <a:tblGrid>
                <a:gridCol w="493447">
                  <a:extLst>
                    <a:ext uri="{9D8B030D-6E8A-4147-A177-3AD203B41FA5}">
                      <a16:colId xmlns:a16="http://schemas.microsoft.com/office/drawing/2014/main" val="734598375"/>
                    </a:ext>
                  </a:extLst>
                </a:gridCol>
                <a:gridCol w="675243">
                  <a:extLst>
                    <a:ext uri="{9D8B030D-6E8A-4147-A177-3AD203B41FA5}">
                      <a16:colId xmlns:a16="http://schemas.microsoft.com/office/drawing/2014/main" val="1075482794"/>
                    </a:ext>
                  </a:extLst>
                </a:gridCol>
                <a:gridCol w="727184">
                  <a:extLst>
                    <a:ext uri="{9D8B030D-6E8A-4147-A177-3AD203B41FA5}">
                      <a16:colId xmlns:a16="http://schemas.microsoft.com/office/drawing/2014/main" val="2038644628"/>
                    </a:ext>
                  </a:extLst>
                </a:gridCol>
                <a:gridCol w="597330">
                  <a:extLst>
                    <a:ext uri="{9D8B030D-6E8A-4147-A177-3AD203B41FA5}">
                      <a16:colId xmlns:a16="http://schemas.microsoft.com/office/drawing/2014/main" val="3811824821"/>
                    </a:ext>
                  </a:extLst>
                </a:gridCol>
                <a:gridCol w="437044">
                  <a:extLst>
                    <a:ext uri="{9D8B030D-6E8A-4147-A177-3AD203B41FA5}">
                      <a16:colId xmlns:a16="http://schemas.microsoft.com/office/drawing/2014/main" val="8603763"/>
                    </a:ext>
                  </a:extLst>
                </a:gridCol>
                <a:gridCol w="675243">
                  <a:extLst>
                    <a:ext uri="{9D8B030D-6E8A-4147-A177-3AD203B41FA5}">
                      <a16:colId xmlns:a16="http://schemas.microsoft.com/office/drawing/2014/main" val="1611206969"/>
                    </a:ext>
                  </a:extLst>
                </a:gridCol>
                <a:gridCol w="727184">
                  <a:extLst>
                    <a:ext uri="{9D8B030D-6E8A-4147-A177-3AD203B41FA5}">
                      <a16:colId xmlns:a16="http://schemas.microsoft.com/office/drawing/2014/main" val="1316344652"/>
                    </a:ext>
                  </a:extLst>
                </a:gridCol>
                <a:gridCol w="597330">
                  <a:extLst>
                    <a:ext uri="{9D8B030D-6E8A-4147-A177-3AD203B41FA5}">
                      <a16:colId xmlns:a16="http://schemas.microsoft.com/office/drawing/2014/main" val="4251786136"/>
                    </a:ext>
                  </a:extLst>
                </a:gridCol>
                <a:gridCol w="493447">
                  <a:extLst>
                    <a:ext uri="{9D8B030D-6E8A-4147-A177-3AD203B41FA5}">
                      <a16:colId xmlns:a16="http://schemas.microsoft.com/office/drawing/2014/main" val="988814680"/>
                    </a:ext>
                  </a:extLst>
                </a:gridCol>
                <a:gridCol w="675243">
                  <a:extLst>
                    <a:ext uri="{9D8B030D-6E8A-4147-A177-3AD203B41FA5}">
                      <a16:colId xmlns:a16="http://schemas.microsoft.com/office/drawing/2014/main" val="695263827"/>
                    </a:ext>
                  </a:extLst>
                </a:gridCol>
                <a:gridCol w="727184">
                  <a:extLst>
                    <a:ext uri="{9D8B030D-6E8A-4147-A177-3AD203B41FA5}">
                      <a16:colId xmlns:a16="http://schemas.microsoft.com/office/drawing/2014/main" val="4270884154"/>
                    </a:ext>
                  </a:extLst>
                </a:gridCol>
                <a:gridCol w="597330">
                  <a:extLst>
                    <a:ext uri="{9D8B030D-6E8A-4147-A177-3AD203B41FA5}">
                      <a16:colId xmlns:a16="http://schemas.microsoft.com/office/drawing/2014/main" val="1717083437"/>
                    </a:ext>
                  </a:extLst>
                </a:gridCol>
              </a:tblGrid>
              <a:tr h="466051">
                <a:tc>
                  <a:txBody>
                    <a:bodyPr/>
                    <a:lstStyle/>
                    <a:p>
                      <a:endParaRPr lang="de-CH" sz="700" i="1" dirty="0">
                        <a:solidFill>
                          <a:schemeClr val="accent5">
                            <a:lumMod val="10000"/>
                          </a:schemeClr>
                        </a:solidFill>
                        <a:effectLst/>
                      </a:endParaRPr>
                    </a:p>
                  </a:txBody>
                  <a:tcPr marL="62198" marR="62198" marT="31099" marB="31099">
                    <a:lnL w="12700" cap="flat" cmpd="sng" algn="ctr">
                      <a:no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ysDot"/>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700" b="1" i="1" kern="1200" dirty="0" err="1">
                          <a:solidFill>
                            <a:schemeClr val="accent5">
                              <a:lumMod val="10000"/>
                            </a:schemeClr>
                          </a:solidFill>
                          <a:effectLst/>
                          <a:latin typeface="+mn-lt"/>
                          <a:ea typeface="+mn-ea"/>
                          <a:cs typeface="+mn-cs"/>
                        </a:rPr>
                        <a:t>Personnes</a:t>
                      </a:r>
                      <a:r>
                        <a:rPr lang="de-CH" sz="700" b="1" i="1" kern="1200" dirty="0">
                          <a:solidFill>
                            <a:schemeClr val="accent5">
                              <a:lumMod val="10000"/>
                            </a:schemeClr>
                          </a:solidFill>
                          <a:effectLst/>
                          <a:latin typeface="+mn-lt"/>
                          <a:ea typeface="+mn-ea"/>
                          <a:cs typeface="+mn-cs"/>
                        </a:rPr>
                        <a:t> </a:t>
                      </a:r>
                      <a:r>
                        <a:rPr lang="de-CH" sz="700" b="1" i="1" kern="1200" dirty="0" err="1">
                          <a:solidFill>
                            <a:schemeClr val="accent5">
                              <a:lumMod val="10000"/>
                            </a:schemeClr>
                          </a:solidFill>
                          <a:effectLst/>
                          <a:latin typeface="+mn-lt"/>
                          <a:ea typeface="+mn-ea"/>
                          <a:cs typeface="+mn-cs"/>
                        </a:rPr>
                        <a:t>interviewées</a:t>
                      </a:r>
                      <a:endParaRPr lang="de-CH" sz="700" b="1" i="1" kern="1200" dirty="0">
                        <a:solidFill>
                          <a:schemeClr val="accent5">
                            <a:lumMod val="10000"/>
                          </a:schemeClr>
                        </a:solidFill>
                        <a:effectLst/>
                        <a:latin typeface="+mn-lt"/>
                        <a:ea typeface="+mn-ea"/>
                        <a:cs typeface="+mn-cs"/>
                      </a:endParaRPr>
                    </a:p>
                  </a:txBody>
                  <a:tcPr marL="62198" marR="62198" marT="31099" marB="31099">
                    <a:lnL w="12700" cap="flat" cmpd="sng" algn="ctr">
                      <a:solidFill>
                        <a:schemeClr val="bg1"/>
                      </a:solidFill>
                      <a:prstDash val="solid"/>
                      <a:round/>
                      <a:headEnd type="none" w="med" len="med"/>
                      <a:tailEnd type="none" w="med" len="med"/>
                    </a:lnL>
                  </a:tcPr>
                </a:tc>
                <a:tc>
                  <a:txBody>
                    <a:bodyPr/>
                    <a:lstStyle/>
                    <a:p>
                      <a:r>
                        <a:rPr lang="de-CH" sz="700" b="1" i="1" kern="1200" dirty="0" err="1">
                          <a:solidFill>
                            <a:schemeClr val="accent5">
                              <a:lumMod val="10000"/>
                            </a:schemeClr>
                          </a:solidFill>
                          <a:effectLst/>
                          <a:latin typeface="+mn-lt"/>
                          <a:ea typeface="+mn-ea"/>
                          <a:cs typeface="+mn-cs"/>
                        </a:rPr>
                        <a:t>Questionnaire</a:t>
                      </a:r>
                      <a:r>
                        <a:rPr lang="de-CH" sz="700" b="1" i="1" kern="1200" dirty="0">
                          <a:solidFill>
                            <a:schemeClr val="accent5">
                              <a:lumMod val="10000"/>
                            </a:schemeClr>
                          </a:solidFill>
                          <a:effectLst/>
                          <a:latin typeface="+mn-lt"/>
                          <a:ea typeface="+mn-ea"/>
                          <a:cs typeface="+mn-cs"/>
                        </a:rPr>
                        <a:t> en </a:t>
                      </a:r>
                      <a:r>
                        <a:rPr lang="de-CH" sz="700" b="1" i="1" kern="1200" dirty="0" err="1">
                          <a:solidFill>
                            <a:schemeClr val="accent5">
                              <a:lumMod val="10000"/>
                            </a:schemeClr>
                          </a:solidFill>
                          <a:effectLst/>
                          <a:latin typeface="+mn-lt"/>
                          <a:ea typeface="+mn-ea"/>
                          <a:cs typeface="+mn-cs"/>
                        </a:rPr>
                        <a:t>ligne</a:t>
                      </a:r>
                      <a:endParaRPr lang="de-CH" sz="700" b="1" i="1" kern="1200" dirty="0">
                        <a:solidFill>
                          <a:schemeClr val="accent5">
                            <a:lumMod val="10000"/>
                          </a:schemeClr>
                        </a:solidFill>
                        <a:effectLst/>
                        <a:latin typeface="+mn-lt"/>
                        <a:ea typeface="+mn-ea"/>
                        <a:cs typeface="+mn-cs"/>
                      </a:endParaRPr>
                    </a:p>
                  </a:txBody>
                  <a:tcPr marL="62198" marR="62198" marT="31099" marB="31099"/>
                </a:tc>
                <a:tc>
                  <a:txBody>
                    <a:bodyPr/>
                    <a:lstStyle/>
                    <a:p>
                      <a:r>
                        <a:rPr lang="de-CH" sz="700" b="1" i="1" kern="1200" dirty="0" err="1">
                          <a:solidFill>
                            <a:schemeClr val="accent5">
                              <a:lumMod val="10000"/>
                            </a:schemeClr>
                          </a:solidFill>
                          <a:effectLst/>
                          <a:latin typeface="+mn-lt"/>
                          <a:ea typeface="+mn-ea"/>
                          <a:cs typeface="+mn-cs"/>
                        </a:rPr>
                        <a:t>Contacts</a:t>
                      </a:r>
                      <a:r>
                        <a:rPr lang="de-CH" sz="700" b="1" i="1" kern="1200" dirty="0">
                          <a:solidFill>
                            <a:schemeClr val="accent5">
                              <a:lumMod val="10000"/>
                            </a:schemeClr>
                          </a:solidFill>
                          <a:effectLst/>
                          <a:latin typeface="+mn-lt"/>
                          <a:ea typeface="+mn-ea"/>
                          <a:cs typeface="+mn-cs"/>
                        </a:rPr>
                        <a:t> </a:t>
                      </a:r>
                      <a:r>
                        <a:rPr lang="de-CH" sz="700" b="1" i="1" kern="1200" dirty="0" err="1">
                          <a:solidFill>
                            <a:schemeClr val="accent5">
                              <a:lumMod val="10000"/>
                            </a:schemeClr>
                          </a:solidFill>
                          <a:effectLst/>
                          <a:latin typeface="+mn-lt"/>
                          <a:ea typeface="+mn-ea"/>
                          <a:cs typeface="+mn-cs"/>
                        </a:rPr>
                        <a:t>écrits</a:t>
                      </a:r>
                      <a:endParaRPr lang="de-CH" sz="700" b="1" i="1" kern="1200" dirty="0">
                        <a:solidFill>
                          <a:schemeClr val="accent5">
                            <a:lumMod val="10000"/>
                          </a:schemeClr>
                        </a:solidFill>
                        <a:effectLst/>
                        <a:latin typeface="+mn-lt"/>
                        <a:ea typeface="+mn-ea"/>
                        <a:cs typeface="+mn-cs"/>
                      </a:endParaRPr>
                    </a:p>
                  </a:txBody>
                  <a:tcPr marL="62198" marR="62198" marT="31099" marB="31099">
                    <a:lnR w="12700" cap="flat" cmpd="sng" algn="ctr">
                      <a:solidFill>
                        <a:schemeClr val="bg1"/>
                      </a:solidFill>
                      <a:prstDash val="solid"/>
                      <a:round/>
                      <a:headEnd type="none" w="med" len="med"/>
                      <a:tailEnd type="none" w="med" len="med"/>
                    </a:lnR>
                  </a:tcPr>
                </a:tc>
                <a:tc>
                  <a:txBody>
                    <a:bodyPr/>
                    <a:lstStyle/>
                    <a:p>
                      <a:endParaRPr lang="de-CH" sz="700" i="1" dirty="0">
                        <a:solidFill>
                          <a:schemeClr val="accent5">
                            <a:lumMod val="10000"/>
                          </a:schemeClr>
                        </a:solidFill>
                        <a:effectLst/>
                      </a:endParaRPr>
                    </a:p>
                  </a:txBody>
                  <a:tcPr marL="62198" marR="62198" marT="31099" marB="310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700" b="1" i="1" u="none" strike="noStrike" kern="1200" cap="none" spc="0" normalizeH="0" baseline="0" noProof="0" dirty="0" err="1">
                          <a:ln>
                            <a:noFill/>
                          </a:ln>
                          <a:solidFill>
                            <a:srgbClr val="DAEDEF">
                              <a:lumMod val="10000"/>
                            </a:srgbClr>
                          </a:solidFill>
                          <a:effectLst/>
                          <a:uLnTx/>
                          <a:uFillTx/>
                          <a:latin typeface="+mn-lt"/>
                          <a:ea typeface="+mn-ea"/>
                          <a:cs typeface="+mn-cs"/>
                        </a:rPr>
                        <a:t>Personnes</a:t>
                      </a:r>
                      <a:r>
                        <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rPr>
                        <a:t> </a:t>
                      </a:r>
                      <a:r>
                        <a:rPr kumimoji="0" lang="de-CH" sz="700" b="1" i="1" u="none" strike="noStrike" kern="1200" cap="none" spc="0" normalizeH="0" baseline="0" noProof="0" dirty="0" err="1">
                          <a:ln>
                            <a:noFill/>
                          </a:ln>
                          <a:solidFill>
                            <a:srgbClr val="DAEDEF">
                              <a:lumMod val="10000"/>
                            </a:srgbClr>
                          </a:solidFill>
                          <a:effectLst/>
                          <a:uLnTx/>
                          <a:uFillTx/>
                          <a:latin typeface="+mn-lt"/>
                          <a:ea typeface="+mn-ea"/>
                          <a:cs typeface="+mn-cs"/>
                        </a:rPr>
                        <a:t>interviewées</a:t>
                      </a:r>
                      <a:endPar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endParaRPr>
                    </a:p>
                  </a:txBody>
                  <a:tcPr marL="62198" marR="62198" marT="31099" marB="31099">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700" b="1" i="1" u="none" strike="noStrike" kern="1200" cap="none" spc="0" normalizeH="0" baseline="0" dirty="0" err="1">
                          <a:ln>
                            <a:noFill/>
                          </a:ln>
                          <a:solidFill>
                            <a:srgbClr val="DAEDEF">
                              <a:lumMod val="10000"/>
                            </a:srgbClr>
                          </a:solidFill>
                          <a:effectLst/>
                          <a:uLnTx/>
                          <a:uFillTx/>
                          <a:latin typeface="+mn-lt"/>
                          <a:ea typeface="+mn-ea"/>
                          <a:cs typeface="+mn-cs"/>
                        </a:rPr>
                        <a:t>Questionnaire</a:t>
                      </a:r>
                      <a:r>
                        <a:rPr kumimoji="0" lang="de-CH" sz="700" b="1" i="1" u="none" strike="noStrike" kern="1200" cap="none" spc="0" normalizeH="0" baseline="0" dirty="0">
                          <a:ln>
                            <a:noFill/>
                          </a:ln>
                          <a:solidFill>
                            <a:srgbClr val="DAEDEF">
                              <a:lumMod val="10000"/>
                            </a:srgbClr>
                          </a:solidFill>
                          <a:effectLst/>
                          <a:uLnTx/>
                          <a:uFillTx/>
                          <a:latin typeface="+mn-lt"/>
                          <a:ea typeface="+mn-ea"/>
                          <a:cs typeface="+mn-cs"/>
                        </a:rPr>
                        <a:t> en </a:t>
                      </a:r>
                      <a:r>
                        <a:rPr kumimoji="0" lang="de-CH" sz="700" b="1" i="1" u="none" strike="noStrike" kern="1200" cap="none" spc="0" normalizeH="0" baseline="0" dirty="0" err="1">
                          <a:ln>
                            <a:noFill/>
                          </a:ln>
                          <a:solidFill>
                            <a:srgbClr val="DAEDEF">
                              <a:lumMod val="10000"/>
                            </a:srgbClr>
                          </a:solidFill>
                          <a:effectLst/>
                          <a:uLnTx/>
                          <a:uFillTx/>
                          <a:latin typeface="+mn-lt"/>
                          <a:ea typeface="+mn-ea"/>
                          <a:cs typeface="+mn-cs"/>
                        </a:rPr>
                        <a:t>ligne</a:t>
                      </a:r>
                      <a:endPar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endParaRPr>
                    </a:p>
                  </a:txBody>
                  <a:tcPr marL="62198" marR="62198" marT="31099" marB="31099"/>
                </a:tc>
                <a:tc>
                  <a:txBody>
                    <a:bodyPr/>
                    <a:lstStyle/>
                    <a:p>
                      <a:r>
                        <a:rPr kumimoji="0" lang="de-CH" sz="700" b="1" i="1" u="none" strike="noStrike" kern="1200" cap="none" spc="0" normalizeH="0" baseline="0" dirty="0" err="1">
                          <a:ln>
                            <a:noFill/>
                          </a:ln>
                          <a:solidFill>
                            <a:srgbClr val="DAEDEF">
                              <a:lumMod val="10000"/>
                            </a:srgbClr>
                          </a:solidFill>
                          <a:effectLst/>
                          <a:uLnTx/>
                          <a:uFillTx/>
                          <a:latin typeface="+mn-lt"/>
                          <a:ea typeface="+mn-ea"/>
                          <a:cs typeface="+mn-cs"/>
                        </a:rPr>
                        <a:t>Contacts</a:t>
                      </a:r>
                      <a:r>
                        <a:rPr kumimoji="0" lang="de-CH" sz="700" b="1" i="1" u="none" strike="noStrike" kern="1200" cap="none" spc="0" normalizeH="0" baseline="0" dirty="0">
                          <a:ln>
                            <a:noFill/>
                          </a:ln>
                          <a:solidFill>
                            <a:srgbClr val="DAEDEF">
                              <a:lumMod val="10000"/>
                            </a:srgbClr>
                          </a:solidFill>
                          <a:effectLst/>
                          <a:uLnTx/>
                          <a:uFillTx/>
                          <a:latin typeface="+mn-lt"/>
                          <a:ea typeface="+mn-ea"/>
                          <a:cs typeface="+mn-cs"/>
                        </a:rPr>
                        <a:t> </a:t>
                      </a:r>
                      <a:r>
                        <a:rPr kumimoji="0" lang="de-CH" sz="700" b="1" i="1" u="none" strike="noStrike" kern="1200" cap="none" spc="0" normalizeH="0" baseline="0" dirty="0" err="1">
                          <a:ln>
                            <a:noFill/>
                          </a:ln>
                          <a:solidFill>
                            <a:srgbClr val="DAEDEF">
                              <a:lumMod val="10000"/>
                            </a:srgbClr>
                          </a:solidFill>
                          <a:effectLst/>
                          <a:uLnTx/>
                          <a:uFillTx/>
                          <a:latin typeface="+mn-lt"/>
                          <a:ea typeface="+mn-ea"/>
                          <a:cs typeface="+mn-cs"/>
                        </a:rPr>
                        <a:t>écrits</a:t>
                      </a:r>
                      <a:endParaRPr kumimoji="0" lang="de-CH" sz="700" b="1" i="1" u="none" strike="noStrike" kern="1200" cap="none" spc="0" normalizeH="0" baseline="0" dirty="0">
                        <a:ln>
                          <a:noFill/>
                        </a:ln>
                        <a:solidFill>
                          <a:srgbClr val="DAEDEF">
                            <a:lumMod val="10000"/>
                          </a:srgbClr>
                        </a:solidFill>
                        <a:effectLst/>
                        <a:uLnTx/>
                        <a:uFillTx/>
                        <a:latin typeface="+mn-lt"/>
                        <a:ea typeface="+mn-ea"/>
                        <a:cs typeface="+mn-cs"/>
                      </a:endParaRPr>
                    </a:p>
                  </a:txBody>
                  <a:tcPr marL="62198" marR="62198" marT="31099" marB="31099">
                    <a:lnR w="12700" cap="flat" cmpd="sng" algn="ctr">
                      <a:solidFill>
                        <a:schemeClr val="bg1"/>
                      </a:solidFill>
                      <a:prstDash val="solid"/>
                      <a:round/>
                      <a:headEnd type="none" w="med" len="med"/>
                      <a:tailEnd type="none" w="med" len="med"/>
                    </a:lnR>
                  </a:tcPr>
                </a:tc>
                <a:tc>
                  <a:txBody>
                    <a:bodyPr/>
                    <a:lstStyle/>
                    <a:p>
                      <a:endParaRPr kumimoji="0" lang="de-CH" sz="700" b="1" i="1" u="none" strike="noStrike" kern="1200" cap="none" spc="0" normalizeH="0" baseline="0" dirty="0">
                        <a:ln>
                          <a:noFill/>
                        </a:ln>
                        <a:solidFill>
                          <a:srgbClr val="DAEDEF">
                            <a:lumMod val="10000"/>
                          </a:srgbClr>
                        </a:solidFill>
                        <a:effectLst/>
                        <a:uLnTx/>
                        <a:uFillTx/>
                        <a:latin typeface="+mn-lt"/>
                        <a:ea typeface="+mn-ea"/>
                        <a:cs typeface="+mn-cs"/>
                      </a:endParaRPr>
                    </a:p>
                  </a:txBody>
                  <a:tcPr marL="62198" marR="62198" marT="31099" marB="310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700" b="1" i="1" u="none" strike="noStrike" kern="1200" cap="none" spc="0" normalizeH="0" baseline="0" noProof="0" dirty="0" err="1">
                          <a:ln>
                            <a:noFill/>
                          </a:ln>
                          <a:solidFill>
                            <a:srgbClr val="DAEDEF">
                              <a:lumMod val="10000"/>
                            </a:srgbClr>
                          </a:solidFill>
                          <a:effectLst/>
                          <a:uLnTx/>
                          <a:uFillTx/>
                          <a:latin typeface="+mn-lt"/>
                          <a:ea typeface="+mn-ea"/>
                          <a:cs typeface="+mn-cs"/>
                        </a:rPr>
                        <a:t>Personnes</a:t>
                      </a:r>
                      <a:r>
                        <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rPr>
                        <a:t> </a:t>
                      </a:r>
                      <a:r>
                        <a:rPr kumimoji="0" lang="de-CH" sz="700" b="1" i="1" u="none" strike="noStrike" kern="1200" cap="none" spc="0" normalizeH="0" baseline="0" noProof="0" dirty="0" err="1">
                          <a:ln>
                            <a:noFill/>
                          </a:ln>
                          <a:solidFill>
                            <a:srgbClr val="DAEDEF">
                              <a:lumMod val="10000"/>
                            </a:srgbClr>
                          </a:solidFill>
                          <a:effectLst/>
                          <a:uLnTx/>
                          <a:uFillTx/>
                          <a:latin typeface="+mn-lt"/>
                          <a:ea typeface="+mn-ea"/>
                          <a:cs typeface="+mn-cs"/>
                        </a:rPr>
                        <a:t>interviewées</a:t>
                      </a:r>
                      <a:endPar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endParaRPr>
                    </a:p>
                  </a:txBody>
                  <a:tcPr marL="62198" marR="62198" marT="31099" marB="31099">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700" b="1" i="1" u="none" strike="noStrike" kern="1200" cap="none" spc="0" normalizeH="0" baseline="0" dirty="0" err="1">
                          <a:ln>
                            <a:noFill/>
                          </a:ln>
                          <a:solidFill>
                            <a:srgbClr val="DAEDEF">
                              <a:lumMod val="10000"/>
                            </a:srgbClr>
                          </a:solidFill>
                          <a:effectLst/>
                          <a:uLnTx/>
                          <a:uFillTx/>
                          <a:latin typeface="+mn-lt"/>
                          <a:ea typeface="+mn-ea"/>
                          <a:cs typeface="+mn-cs"/>
                        </a:rPr>
                        <a:t>Questionnaire</a:t>
                      </a:r>
                      <a:r>
                        <a:rPr kumimoji="0" lang="de-CH" sz="700" b="1" i="1" u="none" strike="noStrike" kern="1200" cap="none" spc="0" normalizeH="0" baseline="0" dirty="0">
                          <a:ln>
                            <a:noFill/>
                          </a:ln>
                          <a:solidFill>
                            <a:srgbClr val="DAEDEF">
                              <a:lumMod val="10000"/>
                            </a:srgbClr>
                          </a:solidFill>
                          <a:effectLst/>
                          <a:uLnTx/>
                          <a:uFillTx/>
                          <a:latin typeface="+mn-lt"/>
                          <a:ea typeface="+mn-ea"/>
                          <a:cs typeface="+mn-cs"/>
                        </a:rPr>
                        <a:t> en </a:t>
                      </a:r>
                      <a:r>
                        <a:rPr kumimoji="0" lang="de-CH" sz="700" b="1" i="1" u="none" strike="noStrike" kern="1200" cap="none" spc="0" normalizeH="0" baseline="0" dirty="0" err="1">
                          <a:ln>
                            <a:noFill/>
                          </a:ln>
                          <a:solidFill>
                            <a:srgbClr val="DAEDEF">
                              <a:lumMod val="10000"/>
                            </a:srgbClr>
                          </a:solidFill>
                          <a:effectLst/>
                          <a:uLnTx/>
                          <a:uFillTx/>
                          <a:latin typeface="+mn-lt"/>
                          <a:ea typeface="+mn-ea"/>
                          <a:cs typeface="+mn-cs"/>
                        </a:rPr>
                        <a:t>ligne</a:t>
                      </a:r>
                      <a:endParaRPr kumimoji="0" lang="de-CH" sz="700" b="1" i="1" u="none" strike="noStrike" kern="1200" cap="none" spc="0" normalizeH="0" baseline="0" noProof="0" dirty="0">
                        <a:ln>
                          <a:noFill/>
                        </a:ln>
                        <a:solidFill>
                          <a:srgbClr val="DAEDEF">
                            <a:lumMod val="10000"/>
                          </a:srgbClr>
                        </a:solidFill>
                        <a:effectLst/>
                        <a:uLnTx/>
                        <a:uFillTx/>
                        <a:latin typeface="+mn-lt"/>
                        <a:ea typeface="+mn-ea"/>
                        <a:cs typeface="+mn-cs"/>
                      </a:endParaRPr>
                    </a:p>
                  </a:txBody>
                  <a:tcPr marL="62198" marR="62198" marT="31099" marB="31099"/>
                </a:tc>
                <a:tc>
                  <a:txBody>
                    <a:bodyPr/>
                    <a:lstStyle/>
                    <a:p>
                      <a:r>
                        <a:rPr kumimoji="0" lang="de-CH" sz="700" b="1" i="1" u="none" strike="noStrike" kern="1200" cap="none" spc="0" normalizeH="0" baseline="0" dirty="0" err="1">
                          <a:ln>
                            <a:noFill/>
                          </a:ln>
                          <a:solidFill>
                            <a:srgbClr val="DAEDEF">
                              <a:lumMod val="10000"/>
                            </a:srgbClr>
                          </a:solidFill>
                          <a:effectLst/>
                          <a:uLnTx/>
                          <a:uFillTx/>
                          <a:latin typeface="+mn-lt"/>
                          <a:ea typeface="+mn-ea"/>
                          <a:cs typeface="+mn-cs"/>
                        </a:rPr>
                        <a:t>Contacts</a:t>
                      </a:r>
                      <a:r>
                        <a:rPr kumimoji="0" lang="de-CH" sz="700" b="1" i="1" u="none" strike="noStrike" kern="1200" cap="none" spc="0" normalizeH="0" baseline="0" dirty="0">
                          <a:ln>
                            <a:noFill/>
                          </a:ln>
                          <a:solidFill>
                            <a:srgbClr val="DAEDEF">
                              <a:lumMod val="10000"/>
                            </a:srgbClr>
                          </a:solidFill>
                          <a:effectLst/>
                          <a:uLnTx/>
                          <a:uFillTx/>
                          <a:latin typeface="+mn-lt"/>
                          <a:ea typeface="+mn-ea"/>
                          <a:cs typeface="+mn-cs"/>
                        </a:rPr>
                        <a:t> </a:t>
                      </a:r>
                      <a:r>
                        <a:rPr kumimoji="0" lang="de-CH" sz="700" b="1" i="1" u="none" strike="noStrike" kern="1200" cap="none" spc="0" normalizeH="0" baseline="0" dirty="0" err="1">
                          <a:ln>
                            <a:noFill/>
                          </a:ln>
                          <a:solidFill>
                            <a:srgbClr val="DAEDEF">
                              <a:lumMod val="10000"/>
                            </a:srgbClr>
                          </a:solidFill>
                          <a:effectLst/>
                          <a:uLnTx/>
                          <a:uFillTx/>
                          <a:latin typeface="+mn-lt"/>
                          <a:ea typeface="+mn-ea"/>
                          <a:cs typeface="+mn-cs"/>
                        </a:rPr>
                        <a:t>écrits</a:t>
                      </a:r>
                      <a:endParaRPr kumimoji="0" lang="de-CH" sz="700" b="1" i="1" u="none" strike="noStrike" kern="1200" cap="none" spc="0" normalizeH="0" baseline="0" dirty="0">
                        <a:ln>
                          <a:noFill/>
                        </a:ln>
                        <a:solidFill>
                          <a:srgbClr val="DAEDEF">
                            <a:lumMod val="10000"/>
                          </a:srgbClr>
                        </a:solidFill>
                        <a:effectLst/>
                        <a:uLnTx/>
                        <a:uFillTx/>
                        <a:latin typeface="+mn-lt"/>
                        <a:ea typeface="+mn-ea"/>
                        <a:cs typeface="+mn-cs"/>
                      </a:endParaRPr>
                    </a:p>
                  </a:txBody>
                  <a:tcPr marL="62198" marR="62198" marT="31099" marB="31099"/>
                </a:tc>
                <a:extLst>
                  <a:ext uri="{0D108BD9-81ED-4DB2-BD59-A6C34878D82A}">
                    <a16:rowId xmlns:a16="http://schemas.microsoft.com/office/drawing/2014/main" val="1370726752"/>
                  </a:ext>
                </a:extLst>
              </a:tr>
              <a:tr h="260594">
                <a:tc>
                  <a:txBody>
                    <a:bodyPr/>
                    <a:lstStyle/>
                    <a:p>
                      <a:r>
                        <a:rPr lang="de-CH" sz="800" b="1" dirty="0">
                          <a:solidFill>
                            <a:schemeClr val="accent5">
                              <a:lumMod val="25000"/>
                            </a:schemeClr>
                          </a:solidFill>
                          <a:effectLst>
                            <a:outerShdw blurRad="38100" dist="38100" dir="2700000" algn="tl">
                              <a:srgbClr val="000000">
                                <a:alpha val="43137"/>
                              </a:srgbClr>
                            </a:outerShdw>
                          </a:effectLst>
                        </a:rPr>
                        <a:t>AG</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CH" sz="800" dirty="0"/>
                        <a:t>6</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6</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GR</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4</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3</a:t>
                      </a:r>
                    </a:p>
                  </a:txBody>
                  <a:tcPr marL="62198" marR="62198" marT="31099" marB="31099"/>
                </a:tc>
                <a:tc>
                  <a:txBody>
                    <a:bodyPr/>
                    <a:lstStyle/>
                    <a:p>
                      <a:r>
                        <a:rPr lang="de-CH" sz="800" dirty="0"/>
                        <a:t>1</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SZ</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2</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dirty="0"/>
                        <a:t>-</a:t>
                      </a:r>
                    </a:p>
                  </a:txBody>
                  <a:tcPr marL="62198" marR="62198" marT="31099" marB="31099"/>
                </a:tc>
                <a:extLst>
                  <a:ext uri="{0D108BD9-81ED-4DB2-BD59-A6C34878D82A}">
                    <a16:rowId xmlns:a16="http://schemas.microsoft.com/office/drawing/2014/main" val="3026266999"/>
                  </a:ext>
                </a:extLst>
              </a:tr>
              <a:tr h="260594">
                <a:tc>
                  <a:txBody>
                    <a:bodyPr/>
                    <a:lstStyle/>
                    <a:p>
                      <a:r>
                        <a:rPr lang="de-CH" sz="800" b="1" dirty="0">
                          <a:solidFill>
                            <a:schemeClr val="accent5">
                              <a:lumMod val="25000"/>
                            </a:schemeClr>
                          </a:solidFill>
                          <a:effectLst>
                            <a:outerShdw blurRad="38100" dist="38100" dir="2700000" algn="tl">
                              <a:srgbClr val="000000">
                                <a:alpha val="43137"/>
                              </a:srgbClr>
                            </a:outerShdw>
                          </a:effectLst>
                        </a:rPr>
                        <a:t>AI</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CH" sz="800" dirty="0"/>
                        <a:t>2</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2</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6">
                              <a:lumMod val="75000"/>
                            </a:schemeClr>
                          </a:solidFill>
                          <a:effectLst>
                            <a:outerShdw blurRad="38100" dist="38100" dir="2700000" algn="tl">
                              <a:srgbClr val="000000">
                                <a:alpha val="43137"/>
                              </a:srgbClr>
                            </a:outerShdw>
                          </a:effectLst>
                        </a:rPr>
                        <a:t>JU</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a:t>3</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6">
                        <a:lumMod val="20000"/>
                        <a:lumOff val="80000"/>
                      </a:schemeClr>
                    </a:solidFill>
                  </a:tcPr>
                </a:tc>
                <a:tc>
                  <a:txBody>
                    <a:bodyPr/>
                    <a:lstStyle/>
                    <a:p>
                      <a:r>
                        <a:rPr lang="de-CH" sz="800"/>
                        <a:t>3</a:t>
                      </a:r>
                      <a:endParaRPr lang="de-CH" sz="800" dirty="0"/>
                    </a:p>
                  </a:txBody>
                  <a:tcPr marL="62198" marR="62198" marT="31099" marB="31099">
                    <a:solidFill>
                      <a:schemeClr val="accent6">
                        <a:lumMod val="20000"/>
                        <a:lumOff val="80000"/>
                      </a:schemeClr>
                    </a:solidFill>
                  </a:tcPr>
                </a:tc>
                <a:tc>
                  <a:txBody>
                    <a:bodyPr/>
                    <a:lstStyle/>
                    <a:p>
                      <a:r>
                        <a:rPr lang="de-CH" sz="800"/>
                        <a:t>-</a:t>
                      </a:r>
                      <a:endParaRPr lang="de-CH" sz="800" dirty="0"/>
                    </a:p>
                  </a:txBody>
                  <a:tcPr marL="62198" marR="62198" marT="31099" marB="31099">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b="1" dirty="0">
                          <a:solidFill>
                            <a:schemeClr val="accent6">
                              <a:lumMod val="75000"/>
                            </a:schemeClr>
                          </a:solidFill>
                          <a:effectLst>
                            <a:outerShdw blurRad="38100" dist="38100" dir="2700000" algn="tl">
                              <a:srgbClr val="000000">
                                <a:alpha val="43137"/>
                              </a:srgbClr>
                            </a:outerShdw>
                          </a:effectLst>
                        </a:rPr>
                        <a:t>TI</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2">
                        <a:lumMod val="20000"/>
                        <a:lumOff val="80000"/>
                      </a:schemeClr>
                    </a:solidFill>
                  </a:tcPr>
                </a:tc>
                <a:tc>
                  <a:txBody>
                    <a:bodyPr/>
                    <a:lstStyle/>
                    <a:p>
                      <a:r>
                        <a:rPr lang="de-CH" sz="800"/>
                        <a:t>5</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2">
                        <a:lumMod val="20000"/>
                        <a:lumOff val="80000"/>
                      </a:schemeClr>
                    </a:solidFill>
                  </a:tcPr>
                </a:tc>
                <a:tc>
                  <a:txBody>
                    <a:bodyPr/>
                    <a:lstStyle/>
                    <a:p>
                      <a:r>
                        <a:rPr lang="de-CH" sz="800"/>
                        <a:t>2</a:t>
                      </a:r>
                      <a:endParaRPr lang="de-CH" sz="800" dirty="0"/>
                    </a:p>
                  </a:txBody>
                  <a:tcPr marL="62198" marR="62198" marT="31099" marB="31099">
                    <a:solidFill>
                      <a:schemeClr val="accent2">
                        <a:lumMod val="20000"/>
                        <a:lumOff val="80000"/>
                      </a:schemeClr>
                    </a:solidFill>
                  </a:tcPr>
                </a:tc>
                <a:tc>
                  <a:txBody>
                    <a:bodyPr/>
                    <a:lstStyle/>
                    <a:p>
                      <a:r>
                        <a:rPr lang="de-CH" sz="800"/>
                        <a:t>-</a:t>
                      </a:r>
                      <a:endParaRPr lang="de-CH" sz="800" dirty="0"/>
                    </a:p>
                  </a:txBody>
                  <a:tcPr marL="62198" marR="62198" marT="31099" marB="31099">
                    <a:solidFill>
                      <a:schemeClr val="accent2">
                        <a:lumMod val="20000"/>
                        <a:lumOff val="80000"/>
                      </a:schemeClr>
                    </a:solidFill>
                  </a:tcPr>
                </a:tc>
                <a:extLst>
                  <a:ext uri="{0D108BD9-81ED-4DB2-BD59-A6C34878D82A}">
                    <a16:rowId xmlns:a16="http://schemas.microsoft.com/office/drawing/2014/main" val="907888401"/>
                  </a:ext>
                </a:extLst>
              </a:tr>
              <a:tr h="260594">
                <a:tc>
                  <a:txBody>
                    <a:bodyPr/>
                    <a:lstStyle/>
                    <a:p>
                      <a:r>
                        <a:rPr lang="de-CH" sz="800" b="1" dirty="0">
                          <a:solidFill>
                            <a:schemeClr val="accent5">
                              <a:lumMod val="25000"/>
                            </a:schemeClr>
                          </a:solidFill>
                          <a:effectLst>
                            <a:outerShdw blurRad="38100" dist="38100" dir="2700000" algn="tl">
                              <a:srgbClr val="000000">
                                <a:alpha val="43137"/>
                              </a:srgbClr>
                            </a:outerShdw>
                          </a:effectLst>
                        </a:rPr>
                        <a:t>AR</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3</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LU</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4</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4</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TG</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1</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dirty="0"/>
                        <a:t>-</a:t>
                      </a:r>
                    </a:p>
                  </a:txBody>
                  <a:tcPr marL="62198" marR="62198" marT="31099" marB="31099"/>
                </a:tc>
                <a:extLst>
                  <a:ext uri="{0D108BD9-81ED-4DB2-BD59-A6C34878D82A}">
                    <a16:rowId xmlns:a16="http://schemas.microsoft.com/office/drawing/2014/main" val="3559679640"/>
                  </a:ext>
                </a:extLst>
              </a:tr>
              <a:tr h="251353">
                <a:tc>
                  <a:txBody>
                    <a:bodyPr/>
                    <a:lstStyle/>
                    <a:p>
                      <a:r>
                        <a:rPr lang="de-CH" sz="800" b="1" dirty="0">
                          <a:solidFill>
                            <a:schemeClr val="accent5">
                              <a:lumMod val="25000"/>
                            </a:schemeClr>
                          </a:solidFill>
                          <a:effectLst>
                            <a:outerShdw blurRad="38100" dist="38100" dir="2700000" algn="tl">
                              <a:srgbClr val="000000">
                                <a:alpha val="43137"/>
                              </a:srgbClr>
                            </a:outerShdw>
                          </a:effectLst>
                        </a:rPr>
                        <a:t>BE</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2</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6">
                              <a:lumMod val="75000"/>
                            </a:schemeClr>
                          </a:solidFill>
                          <a:effectLst>
                            <a:outerShdw blurRad="38100" dist="38100" dir="2700000" algn="tl">
                              <a:srgbClr val="000000">
                                <a:alpha val="43137"/>
                              </a:srgbClr>
                            </a:outerShdw>
                          </a:effectLst>
                        </a:rPr>
                        <a:t>NE</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a:t>2</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6">
                        <a:lumMod val="20000"/>
                        <a:lumOff val="80000"/>
                      </a:schemeClr>
                    </a:solidFill>
                  </a:tcPr>
                </a:tc>
                <a:tc>
                  <a:txBody>
                    <a:bodyPr/>
                    <a:lstStyle/>
                    <a:p>
                      <a:r>
                        <a:rPr lang="de-CH" sz="800"/>
                        <a:t>1</a:t>
                      </a:r>
                      <a:endParaRPr lang="de-CH" sz="800" dirty="0"/>
                    </a:p>
                  </a:txBody>
                  <a:tcPr marL="62198" marR="62198" marT="31099" marB="31099">
                    <a:solidFill>
                      <a:schemeClr val="accent6">
                        <a:lumMod val="20000"/>
                        <a:lumOff val="80000"/>
                      </a:schemeClr>
                    </a:solidFill>
                  </a:tcPr>
                </a:tc>
                <a:tc>
                  <a:txBody>
                    <a:bodyPr/>
                    <a:lstStyle/>
                    <a:p>
                      <a:r>
                        <a:rPr lang="de-CH" sz="800"/>
                        <a:t>-</a:t>
                      </a:r>
                      <a:endParaRPr lang="de-CH" sz="800" dirty="0"/>
                    </a:p>
                  </a:txBody>
                  <a:tcPr marL="62198" marR="62198" marT="31099" marB="31099">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UR</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a:t>-</a:t>
                      </a:r>
                      <a:endParaRPr lang="de-CH" sz="800" dirty="0"/>
                    </a:p>
                  </a:txBody>
                  <a:tcPr marL="62198" marR="62198" marT="31099" marB="31099"/>
                </a:tc>
                <a:extLst>
                  <a:ext uri="{0D108BD9-81ED-4DB2-BD59-A6C34878D82A}">
                    <a16:rowId xmlns:a16="http://schemas.microsoft.com/office/drawing/2014/main" val="2497394594"/>
                  </a:ext>
                </a:extLst>
              </a:tr>
              <a:tr h="260594">
                <a:tc>
                  <a:txBody>
                    <a:bodyPr/>
                    <a:lstStyle/>
                    <a:p>
                      <a:r>
                        <a:rPr lang="de-CH" sz="800" b="1" dirty="0">
                          <a:solidFill>
                            <a:schemeClr val="accent5">
                              <a:lumMod val="25000"/>
                            </a:schemeClr>
                          </a:solidFill>
                          <a:effectLst>
                            <a:outerShdw blurRad="38100" dist="38100" dir="2700000" algn="tl">
                              <a:srgbClr val="000000">
                                <a:alpha val="43137"/>
                              </a:srgbClr>
                            </a:outerShdw>
                          </a:effectLst>
                        </a:rPr>
                        <a:t>BL</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NW</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2</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2</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6">
                              <a:lumMod val="75000"/>
                            </a:schemeClr>
                          </a:solidFill>
                          <a:effectLst>
                            <a:outerShdw blurRad="38100" dist="38100" dir="2700000" algn="tl">
                              <a:srgbClr val="000000">
                                <a:alpha val="43137"/>
                              </a:srgbClr>
                            </a:outerShdw>
                          </a:effectLst>
                        </a:rPr>
                        <a:t>VD</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2">
                        <a:lumMod val="20000"/>
                        <a:lumOff val="80000"/>
                      </a:schemeClr>
                    </a:solidFill>
                  </a:tcPr>
                </a:tc>
                <a:tc>
                  <a:txBody>
                    <a:bodyPr/>
                    <a:lstStyle/>
                    <a:p>
                      <a:r>
                        <a:rPr lang="de-CH" sz="800"/>
                        <a:t>1</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2">
                        <a:lumMod val="20000"/>
                        <a:lumOff val="80000"/>
                      </a:schemeClr>
                    </a:solidFill>
                  </a:tcPr>
                </a:tc>
                <a:tc>
                  <a:txBody>
                    <a:bodyPr/>
                    <a:lstStyle/>
                    <a:p>
                      <a:r>
                        <a:rPr lang="de-CH" sz="800"/>
                        <a:t>1</a:t>
                      </a:r>
                      <a:endParaRPr lang="de-CH" sz="800" dirty="0"/>
                    </a:p>
                  </a:txBody>
                  <a:tcPr marL="62198" marR="62198" marT="31099" marB="31099">
                    <a:solidFill>
                      <a:schemeClr val="accent2">
                        <a:lumMod val="20000"/>
                        <a:lumOff val="80000"/>
                      </a:schemeClr>
                    </a:solidFill>
                  </a:tcPr>
                </a:tc>
                <a:tc>
                  <a:txBody>
                    <a:bodyPr/>
                    <a:lstStyle/>
                    <a:p>
                      <a:r>
                        <a:rPr lang="de-CH" sz="800"/>
                        <a:t>-</a:t>
                      </a:r>
                      <a:endParaRPr lang="de-CH" sz="800" dirty="0"/>
                    </a:p>
                  </a:txBody>
                  <a:tcPr marL="62198" marR="62198" marT="31099" marB="31099">
                    <a:solidFill>
                      <a:schemeClr val="accent2">
                        <a:lumMod val="20000"/>
                        <a:lumOff val="80000"/>
                      </a:schemeClr>
                    </a:solidFill>
                  </a:tcPr>
                </a:tc>
                <a:extLst>
                  <a:ext uri="{0D108BD9-81ED-4DB2-BD59-A6C34878D82A}">
                    <a16:rowId xmlns:a16="http://schemas.microsoft.com/office/drawing/2014/main" val="3198469252"/>
                  </a:ext>
                </a:extLst>
              </a:tr>
              <a:tr h="260594">
                <a:tc>
                  <a:txBody>
                    <a:bodyPr/>
                    <a:lstStyle/>
                    <a:p>
                      <a:r>
                        <a:rPr lang="de-CH" sz="800" b="1" dirty="0">
                          <a:solidFill>
                            <a:schemeClr val="accent5">
                              <a:lumMod val="25000"/>
                            </a:schemeClr>
                          </a:solidFill>
                          <a:effectLst>
                            <a:outerShdw blurRad="38100" dist="38100" dir="2700000" algn="tl">
                              <a:srgbClr val="000000">
                                <a:alpha val="43137"/>
                              </a:srgbClr>
                            </a:outerShdw>
                          </a:effectLst>
                        </a:rPr>
                        <a:t>BS</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de-CH" sz="800" dirty="0"/>
                        <a:t>2</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OW</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1</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3</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6">
                              <a:lumMod val="75000"/>
                            </a:schemeClr>
                          </a:solidFill>
                          <a:effectLst>
                            <a:outerShdw blurRad="38100" dist="38100" dir="2700000" algn="tl">
                              <a:srgbClr val="000000">
                                <a:alpha val="43137"/>
                              </a:srgbClr>
                            </a:outerShdw>
                          </a:effectLst>
                        </a:rPr>
                        <a:t>VS</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a:t>2</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6">
                        <a:lumMod val="20000"/>
                        <a:lumOff val="80000"/>
                      </a:schemeClr>
                    </a:solidFill>
                  </a:tcPr>
                </a:tc>
                <a:tc>
                  <a:txBody>
                    <a:bodyPr/>
                    <a:lstStyle/>
                    <a:p>
                      <a:r>
                        <a:rPr lang="de-CH" sz="800"/>
                        <a:t>3</a:t>
                      </a:r>
                      <a:endParaRPr lang="de-CH" sz="800" dirty="0"/>
                    </a:p>
                  </a:txBody>
                  <a:tcPr marL="62198" marR="62198" marT="31099" marB="31099">
                    <a:solidFill>
                      <a:schemeClr val="accent6">
                        <a:lumMod val="20000"/>
                        <a:lumOff val="80000"/>
                      </a:schemeClr>
                    </a:solidFill>
                  </a:tcPr>
                </a:tc>
                <a:tc>
                  <a:txBody>
                    <a:bodyPr/>
                    <a:lstStyle/>
                    <a:p>
                      <a:r>
                        <a:rPr lang="de-CH" sz="800"/>
                        <a:t>-</a:t>
                      </a:r>
                      <a:endParaRPr lang="de-CH" sz="800" dirty="0"/>
                    </a:p>
                  </a:txBody>
                  <a:tcPr marL="62198" marR="62198" marT="31099" marB="31099">
                    <a:solidFill>
                      <a:schemeClr val="accent6">
                        <a:lumMod val="20000"/>
                        <a:lumOff val="80000"/>
                      </a:schemeClr>
                    </a:solidFill>
                  </a:tcPr>
                </a:tc>
                <a:extLst>
                  <a:ext uri="{0D108BD9-81ED-4DB2-BD59-A6C34878D82A}">
                    <a16:rowId xmlns:a16="http://schemas.microsoft.com/office/drawing/2014/main" val="2217817385"/>
                  </a:ext>
                </a:extLst>
              </a:tr>
              <a:tr h="260594">
                <a:tc>
                  <a:txBody>
                    <a:bodyPr/>
                    <a:lstStyle/>
                    <a:p>
                      <a:r>
                        <a:rPr lang="de-CH" sz="800" b="1" dirty="0">
                          <a:solidFill>
                            <a:schemeClr val="accent6">
                              <a:lumMod val="75000"/>
                            </a:schemeClr>
                          </a:solidFill>
                          <a:effectLst>
                            <a:outerShdw blurRad="38100" dist="38100" dir="2700000" algn="tl">
                              <a:srgbClr val="000000">
                                <a:alpha val="43137"/>
                              </a:srgbClr>
                            </a:outerShdw>
                          </a:effectLst>
                        </a:rPr>
                        <a:t>FR</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r>
                        <a:rPr lang="de-CH" sz="800"/>
                        <a:t>2</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2">
                        <a:lumMod val="20000"/>
                        <a:lumOff val="80000"/>
                      </a:schemeClr>
                    </a:solidFill>
                  </a:tcPr>
                </a:tc>
                <a:tc>
                  <a:txBody>
                    <a:bodyPr/>
                    <a:lstStyle/>
                    <a:p>
                      <a:r>
                        <a:rPr lang="de-CH" sz="800"/>
                        <a:t>2</a:t>
                      </a:r>
                      <a:endParaRPr lang="de-CH" sz="800" dirty="0"/>
                    </a:p>
                  </a:txBody>
                  <a:tcPr marL="62198" marR="62198" marT="31099" marB="31099">
                    <a:solidFill>
                      <a:schemeClr val="accent2">
                        <a:lumMod val="20000"/>
                        <a:lumOff val="80000"/>
                      </a:schemeClr>
                    </a:solidFill>
                  </a:tcPr>
                </a:tc>
                <a:tc>
                  <a:txBody>
                    <a:bodyPr/>
                    <a:lstStyle/>
                    <a:p>
                      <a:r>
                        <a:rPr lang="de-CH" sz="800"/>
                        <a:t>-</a:t>
                      </a:r>
                      <a:endParaRPr lang="de-CH" sz="800" dirty="0"/>
                    </a:p>
                  </a:txBody>
                  <a:tcPr marL="62198" marR="62198" marT="31099" marB="31099">
                    <a:lnR w="12700" cap="flat" cmpd="sng" algn="ctr">
                      <a:solidFill>
                        <a:schemeClr val="tx1"/>
                      </a:solidFill>
                      <a:prstDash val="sysDot"/>
                      <a:round/>
                      <a:headEnd type="none" w="med" len="med"/>
                      <a:tailEnd type="none" w="med" len="med"/>
                    </a:lnR>
                    <a:solidFill>
                      <a:schemeClr val="accent2">
                        <a:lumMod val="20000"/>
                        <a:lumOff val="80000"/>
                      </a:schemeClr>
                    </a:solidFill>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SG</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2</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ZG</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1</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2</a:t>
                      </a:r>
                    </a:p>
                  </a:txBody>
                  <a:tcPr marL="62198" marR="62198" marT="31099" marB="31099"/>
                </a:tc>
                <a:tc>
                  <a:txBody>
                    <a:bodyPr/>
                    <a:lstStyle/>
                    <a:p>
                      <a:r>
                        <a:rPr lang="de-CH" sz="1200" dirty="0"/>
                        <a:t>-</a:t>
                      </a:r>
                    </a:p>
                  </a:txBody>
                  <a:tcPr marL="62198" marR="62198" marT="31099" marB="31099"/>
                </a:tc>
                <a:extLst>
                  <a:ext uri="{0D108BD9-81ED-4DB2-BD59-A6C34878D82A}">
                    <a16:rowId xmlns:a16="http://schemas.microsoft.com/office/drawing/2014/main" val="973645080"/>
                  </a:ext>
                </a:extLst>
              </a:tr>
              <a:tr h="260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b="1" dirty="0">
                          <a:solidFill>
                            <a:schemeClr val="accent6">
                              <a:lumMod val="75000"/>
                            </a:schemeClr>
                          </a:solidFill>
                          <a:effectLst>
                            <a:outerShdw blurRad="38100" dist="38100" dir="2700000" algn="tl">
                              <a:srgbClr val="000000">
                                <a:alpha val="43137"/>
                              </a:srgbClr>
                            </a:outerShdw>
                          </a:effectLst>
                        </a:rPr>
                        <a:t>GE</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a:t>2</a:t>
                      </a:r>
                      <a:endParaRPr lang="de-CH" sz="800" dirty="0"/>
                    </a:p>
                  </a:txBody>
                  <a:tcPr marL="62198" marR="62198" marT="31099" marB="31099">
                    <a:lnL w="12700" cap="flat" cmpd="sng" algn="ctr">
                      <a:solidFill>
                        <a:schemeClr val="tx1"/>
                      </a:solidFill>
                      <a:prstDash val="sysDot"/>
                      <a:round/>
                      <a:headEnd type="none" w="med" len="med"/>
                      <a:tailEnd type="none" w="med" len="med"/>
                    </a:lnL>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a:t>1</a:t>
                      </a:r>
                      <a:endParaRPr lang="de-CH" sz="800" dirty="0"/>
                    </a:p>
                  </a:txBody>
                  <a:tcPr marL="62198" marR="62198" marT="31099" marB="31099">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a:t>-</a:t>
                      </a:r>
                      <a:endParaRPr lang="de-CH" sz="800" dirty="0"/>
                    </a:p>
                  </a:txBody>
                  <a:tcPr marL="62198" marR="62198" marT="31099" marB="31099">
                    <a:lnR w="12700" cap="flat" cmpd="sng" algn="ctr">
                      <a:solidFill>
                        <a:schemeClr val="tx1"/>
                      </a:solidFill>
                      <a:prstDash val="sysDot"/>
                      <a:round/>
                      <a:headEnd type="none" w="med" len="med"/>
                      <a:tailEnd type="none" w="med" len="med"/>
                    </a:lnR>
                    <a:solidFill>
                      <a:schemeClr val="accent6">
                        <a:lumMod val="20000"/>
                        <a:lumOff val="80000"/>
                      </a:schemeClr>
                    </a:solidFill>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SH</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5</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5</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ZH</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1</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1</a:t>
                      </a:r>
                    </a:p>
                  </a:txBody>
                  <a:tcPr marL="62198" marR="62198" marT="31099" marB="31099"/>
                </a:tc>
                <a:tc>
                  <a:txBody>
                    <a:bodyPr/>
                    <a:lstStyle/>
                    <a:p>
                      <a:r>
                        <a:rPr lang="de-CH" sz="800" dirty="0"/>
                        <a:t>1</a:t>
                      </a:r>
                    </a:p>
                  </a:txBody>
                  <a:tcPr marL="62198" marR="62198" marT="31099" marB="31099"/>
                </a:tc>
                <a:extLst>
                  <a:ext uri="{0D108BD9-81ED-4DB2-BD59-A6C34878D82A}">
                    <a16:rowId xmlns:a16="http://schemas.microsoft.com/office/drawing/2014/main" val="1657755292"/>
                  </a:ext>
                </a:extLst>
              </a:tr>
              <a:tr h="260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b="1" dirty="0">
                          <a:solidFill>
                            <a:schemeClr val="accent5">
                              <a:lumMod val="25000"/>
                            </a:schemeClr>
                          </a:solidFill>
                          <a:effectLst>
                            <a:outerShdw blurRad="38100" dist="38100" dir="2700000" algn="tl">
                              <a:srgbClr val="000000">
                                <a:alpha val="43137"/>
                              </a:srgbClr>
                            </a:outerShdw>
                          </a:effectLst>
                        </a:rPr>
                        <a:t>GL</a:t>
                      </a:r>
                    </a:p>
                  </a:txBody>
                  <a:tcPr marL="62198" marR="62198" marT="31099" marB="31099">
                    <a:lnL w="127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dirty="0"/>
                        <a:t>4</a:t>
                      </a:r>
                    </a:p>
                  </a:txBody>
                  <a:tcPr marL="62198" marR="62198" marT="31099" marB="310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r>
                        <a:rPr lang="de-CH" sz="800" b="1" dirty="0">
                          <a:solidFill>
                            <a:schemeClr val="accent5">
                              <a:lumMod val="25000"/>
                            </a:schemeClr>
                          </a:solidFill>
                          <a:effectLst>
                            <a:outerShdw blurRad="38100" dist="38100" dir="2700000" algn="tl">
                              <a:srgbClr val="000000">
                                <a:alpha val="43137"/>
                              </a:srgbClr>
                            </a:outerShdw>
                          </a:effectLst>
                        </a:rPr>
                        <a:t>SO</a:t>
                      </a:r>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r>
                        <a:rPr lang="de-CH" sz="800" dirty="0"/>
                        <a:t>3</a:t>
                      </a:r>
                    </a:p>
                  </a:txBody>
                  <a:tcPr marL="62198" marR="62198" marT="31099" marB="31099">
                    <a:lnL w="12700" cap="flat" cmpd="sng" algn="ctr">
                      <a:solidFill>
                        <a:schemeClr val="tx1"/>
                      </a:solidFill>
                      <a:prstDash val="sysDot"/>
                      <a:round/>
                      <a:headEnd type="none" w="med" len="med"/>
                      <a:tailEnd type="none" w="med" len="med"/>
                    </a:lnL>
                  </a:tcPr>
                </a:tc>
                <a:tc>
                  <a:txBody>
                    <a:bodyPr/>
                    <a:lstStyle/>
                    <a:p>
                      <a:r>
                        <a:rPr lang="de-CH" sz="800" dirty="0"/>
                        <a:t>3</a:t>
                      </a:r>
                    </a:p>
                  </a:txBody>
                  <a:tcPr marL="62198" marR="62198" marT="31099" marB="31099"/>
                </a:tc>
                <a:tc>
                  <a:txBody>
                    <a:bodyPr/>
                    <a:lstStyle/>
                    <a:p>
                      <a:r>
                        <a:rPr lang="de-CH" sz="800" dirty="0"/>
                        <a:t>-</a:t>
                      </a:r>
                    </a:p>
                  </a:txBody>
                  <a:tcPr marL="62198" marR="62198" marT="31099" marB="31099">
                    <a:lnR w="12700" cap="flat" cmpd="sng" algn="ctr">
                      <a:solidFill>
                        <a:schemeClr val="tx1"/>
                      </a:solidFill>
                      <a:prstDash val="sysDot"/>
                      <a:round/>
                      <a:headEnd type="none" w="med" len="med"/>
                      <a:tailEnd type="none" w="med" len="med"/>
                    </a:lnR>
                  </a:tcPr>
                </a:tc>
                <a:tc>
                  <a:txBody>
                    <a:bodyPr/>
                    <a:lstStyle/>
                    <a:p>
                      <a:endParaRPr lang="de-CH" sz="800" dirty="0"/>
                    </a:p>
                  </a:txBody>
                  <a:tcPr marL="62198" marR="62198" marT="31099" marB="31099">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lang="de-CH" sz="800" dirty="0"/>
                    </a:p>
                  </a:txBody>
                  <a:tcPr marL="62198" marR="62198" marT="31099" marB="31099">
                    <a:lnL w="12700" cap="flat" cmpd="sng" algn="ctr">
                      <a:solidFill>
                        <a:schemeClr val="tx1"/>
                      </a:solidFill>
                      <a:prstDash val="sysDot"/>
                      <a:round/>
                      <a:headEnd type="none" w="med" len="med"/>
                      <a:tailEnd type="none" w="med" len="med"/>
                    </a:lnL>
                  </a:tcPr>
                </a:tc>
                <a:tc>
                  <a:txBody>
                    <a:bodyPr/>
                    <a:lstStyle/>
                    <a:p>
                      <a:endParaRPr lang="de-CH" sz="800" dirty="0"/>
                    </a:p>
                  </a:txBody>
                  <a:tcPr marL="62198" marR="62198" marT="31099" marB="31099"/>
                </a:tc>
                <a:tc>
                  <a:txBody>
                    <a:bodyPr/>
                    <a:lstStyle/>
                    <a:p>
                      <a:endParaRPr lang="de-CH" sz="800" dirty="0"/>
                    </a:p>
                  </a:txBody>
                  <a:tcPr marL="62198" marR="62198" marT="31099" marB="31099"/>
                </a:tc>
                <a:extLst>
                  <a:ext uri="{0D108BD9-81ED-4DB2-BD59-A6C34878D82A}">
                    <a16:rowId xmlns:a16="http://schemas.microsoft.com/office/drawing/2014/main" val="1272441158"/>
                  </a:ext>
                </a:extLst>
              </a:tr>
            </a:tbl>
          </a:graphicData>
        </a:graphic>
      </p:graphicFrame>
      <p:sp>
        <p:nvSpPr>
          <p:cNvPr id="11" name="Textfeld 10">
            <a:extLst>
              <a:ext uri="{FF2B5EF4-FFF2-40B4-BE49-F238E27FC236}">
                <a16:creationId xmlns:a16="http://schemas.microsoft.com/office/drawing/2014/main" id="{E2CD0646-35DB-0445-7EB1-4641344F6A41}"/>
              </a:ext>
            </a:extLst>
          </p:cNvPr>
          <p:cNvSpPr txBox="1"/>
          <p:nvPr/>
        </p:nvSpPr>
        <p:spPr>
          <a:xfrm>
            <a:off x="614711" y="5773647"/>
            <a:ext cx="7865024" cy="369332"/>
          </a:xfrm>
          <a:prstGeom prst="rect">
            <a:avLst/>
          </a:prstGeom>
          <a:noFill/>
        </p:spPr>
        <p:txBody>
          <a:bodyPr wrap="square">
            <a:spAutoFit/>
          </a:bodyPr>
          <a:lstStyle/>
          <a:p>
            <a:pPr marL="233241" indent="-233241">
              <a:buFont typeface="Wingdings" panose="05000000000000000000" pitchFamily="2" charset="2"/>
              <a:buChar char="à"/>
            </a:pPr>
            <a:r>
              <a:rPr lang="de-CH" b="1" dirty="0">
                <a:solidFill>
                  <a:schemeClr val="accent5">
                    <a:lumMod val="25000"/>
                  </a:schemeClr>
                </a:solidFill>
                <a:sym typeface="Wingdings" panose="05000000000000000000" pitchFamily="2" charset="2"/>
              </a:rPr>
              <a:t>Total </a:t>
            </a:r>
            <a:r>
              <a:rPr lang="de-CH" b="1" dirty="0">
                <a:sym typeface="Wingdings" panose="05000000000000000000" pitchFamily="2" charset="2"/>
              </a:rPr>
              <a:t>:</a:t>
            </a:r>
            <a:r>
              <a:rPr lang="de-CH" dirty="0">
                <a:sym typeface="Wingdings" panose="05000000000000000000" pitchFamily="2" charset="2"/>
              </a:rPr>
              <a:t> </a:t>
            </a:r>
            <a:r>
              <a:rPr lang="de-CH" b="1" dirty="0">
                <a:solidFill>
                  <a:schemeClr val="accent5">
                    <a:lumMod val="25000"/>
                  </a:schemeClr>
                </a:solidFill>
                <a:sym typeface="Wingdings" panose="05000000000000000000" pitchFamily="2" charset="2"/>
              </a:rPr>
              <a:t>34</a:t>
            </a:r>
            <a:r>
              <a:rPr lang="de-CH" dirty="0">
                <a:solidFill>
                  <a:schemeClr val="accent5">
                    <a:lumMod val="25000"/>
                  </a:schemeClr>
                </a:solidFill>
                <a:sym typeface="Wingdings" panose="05000000000000000000" pitchFamily="2" charset="2"/>
              </a:rPr>
              <a:t> </a:t>
            </a:r>
            <a:r>
              <a:rPr lang="de-CH" dirty="0" err="1">
                <a:solidFill>
                  <a:schemeClr val="accent5">
                    <a:lumMod val="25000"/>
                  </a:schemeClr>
                </a:solidFill>
                <a:sym typeface="Wingdings" panose="05000000000000000000" pitchFamily="2" charset="2"/>
              </a:rPr>
              <a:t>entretiens</a:t>
            </a:r>
            <a:r>
              <a:rPr lang="de-CH" dirty="0">
                <a:solidFill>
                  <a:schemeClr val="accent5">
                    <a:lumMod val="25000"/>
                  </a:schemeClr>
                </a:solidFill>
                <a:sym typeface="Wingdings" panose="05000000000000000000" pitchFamily="2" charset="2"/>
              </a:rPr>
              <a:t> </a:t>
            </a:r>
            <a:r>
              <a:rPr lang="de-CH" dirty="0" err="1">
                <a:solidFill>
                  <a:schemeClr val="accent5">
                    <a:lumMod val="25000"/>
                  </a:schemeClr>
                </a:solidFill>
                <a:sym typeface="Wingdings" panose="05000000000000000000" pitchFamily="2" charset="2"/>
              </a:rPr>
              <a:t>avec</a:t>
            </a:r>
            <a:r>
              <a:rPr lang="de-CH" dirty="0">
                <a:solidFill>
                  <a:schemeClr val="accent5">
                    <a:lumMod val="25000"/>
                  </a:schemeClr>
                </a:solidFill>
                <a:sym typeface="Wingdings" panose="05000000000000000000" pitchFamily="2" charset="2"/>
              </a:rPr>
              <a:t> </a:t>
            </a:r>
            <a:r>
              <a:rPr lang="de-CH" b="1" dirty="0">
                <a:solidFill>
                  <a:schemeClr val="accent5">
                    <a:lumMod val="25000"/>
                  </a:schemeClr>
                </a:solidFill>
                <a:sym typeface="Wingdings" panose="05000000000000000000" pitchFamily="2" charset="2"/>
              </a:rPr>
              <a:t>66</a:t>
            </a:r>
            <a:r>
              <a:rPr lang="de-CH" dirty="0">
                <a:solidFill>
                  <a:schemeClr val="accent5">
                    <a:lumMod val="25000"/>
                  </a:schemeClr>
                </a:solidFill>
                <a:sym typeface="Wingdings" panose="05000000000000000000" pitchFamily="2" charset="2"/>
              </a:rPr>
              <a:t> </a:t>
            </a:r>
            <a:r>
              <a:rPr lang="de-CH" dirty="0" err="1">
                <a:solidFill>
                  <a:schemeClr val="accent5">
                    <a:lumMod val="25000"/>
                  </a:schemeClr>
                </a:solidFill>
                <a:sym typeface="Wingdings" panose="05000000000000000000" pitchFamily="2" charset="2"/>
              </a:rPr>
              <a:t>personnes</a:t>
            </a:r>
            <a:endParaRPr lang="de-CH" dirty="0">
              <a:solidFill>
                <a:schemeClr val="accent5">
                  <a:lumMod val="25000"/>
                </a:schemeClr>
              </a:solidFill>
              <a:sym typeface="Wingdings" panose="05000000000000000000" pitchFamily="2" charset="2"/>
            </a:endParaRPr>
          </a:p>
        </p:txBody>
      </p:sp>
    </p:spTree>
    <p:extLst>
      <p:ext uri="{BB962C8B-B14F-4D97-AF65-F5344CB8AC3E}">
        <p14:creationId xmlns:p14="http://schemas.microsoft.com/office/powerpoint/2010/main" val="117387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84D1CD9-7AE2-61B5-4667-B49823DA042E}"/>
              </a:ext>
            </a:extLst>
          </p:cNvPr>
          <p:cNvSpPr>
            <a:spLocks noGrp="1"/>
          </p:cNvSpPr>
          <p:nvPr>
            <p:ph type="dt" sz="half" idx="10"/>
          </p:nvPr>
        </p:nvSpPr>
        <p:spPr/>
        <p:txBody>
          <a:bodyPr/>
          <a:lstStyle/>
          <a:p>
            <a:pPr eaLnBrk="1" hangingPunct="1"/>
            <a:fld id="{5E48492E-72D1-4785-9351-8AE1E40FBA2D}" type="datetime1">
              <a:rPr lang="de-CH">
                <a:solidFill>
                  <a:srgbClr val="000000"/>
                </a:solidFill>
                <a:latin typeface="Arial" charset="0"/>
              </a:rPr>
              <a:pPr eaLnBrk="1" hangingPunct="1"/>
              <a:t>31.08.2023</a:t>
            </a:fld>
            <a:endParaRPr lang="de-CH">
              <a:solidFill>
                <a:srgbClr val="000000"/>
              </a:solidFill>
              <a:latin typeface="Arial" charset="0"/>
            </a:endParaRPr>
          </a:p>
        </p:txBody>
      </p:sp>
      <p:sp>
        <p:nvSpPr>
          <p:cNvPr id="3" name="Foliennummernplatzhalter 2">
            <a:extLst>
              <a:ext uri="{FF2B5EF4-FFF2-40B4-BE49-F238E27FC236}">
                <a16:creationId xmlns:a16="http://schemas.microsoft.com/office/drawing/2014/main" id="{09E2E25D-2F5C-7904-1971-493C4DA721D6}"/>
              </a:ext>
            </a:extLst>
          </p:cNvPr>
          <p:cNvSpPr>
            <a:spLocks noGrp="1"/>
          </p:cNvSpPr>
          <p:nvPr>
            <p:ph type="sldNum" sz="quarter" idx="12"/>
          </p:nvPr>
        </p:nvSpPr>
        <p:spPr/>
        <p:txBody>
          <a:bodyPr/>
          <a:lstStyle/>
          <a:p>
            <a:pPr algn="r" eaLnBrk="1" hangingPunct="1"/>
            <a:fld id="{351188DD-6605-4EF4-9E67-B567F731CE68}" type="slidenum">
              <a:rPr lang="de-CH">
                <a:solidFill>
                  <a:srgbClr val="000000"/>
                </a:solidFill>
                <a:latin typeface="Arial" charset="0"/>
              </a:rPr>
              <a:pPr algn="r" eaLnBrk="1" hangingPunct="1"/>
              <a:t>22</a:t>
            </a:fld>
            <a:endParaRPr lang="de-CH">
              <a:solidFill>
                <a:srgbClr val="000000"/>
              </a:solidFill>
              <a:latin typeface="Arial" charset="0"/>
            </a:endParaRPr>
          </a:p>
        </p:txBody>
      </p:sp>
      <p:graphicFrame>
        <p:nvGraphicFramePr>
          <p:cNvPr id="8" name="Diagramm 7">
            <a:extLst>
              <a:ext uri="{FF2B5EF4-FFF2-40B4-BE49-F238E27FC236}">
                <a16:creationId xmlns:a16="http://schemas.microsoft.com/office/drawing/2014/main" id="{8668FF28-2246-4E8E-BCFA-EFEC8F744888}"/>
              </a:ext>
            </a:extLst>
          </p:cNvPr>
          <p:cNvGraphicFramePr/>
          <p:nvPr/>
        </p:nvGraphicFramePr>
        <p:xfrm>
          <a:off x="362823" y="1268760"/>
          <a:ext cx="858104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41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6DDBB11-953A-94F5-A04E-F11B1967A88C}"/>
              </a:ext>
            </a:extLst>
          </p:cNvPr>
          <p:cNvSpPr>
            <a:spLocks noGrp="1"/>
          </p:cNvSpPr>
          <p:nvPr>
            <p:ph type="sldNum" sz="quarter" idx="12"/>
          </p:nvPr>
        </p:nvSpPr>
        <p:spPr/>
        <p:txBody>
          <a:bodyPr/>
          <a:lstStyle/>
          <a:p>
            <a:fld id="{351188DD-6605-4EF4-9E67-B567F731CE68}" type="slidenum">
              <a:rPr lang="de-CH" smtClean="0">
                <a:solidFill>
                  <a:srgbClr val="000000"/>
                </a:solidFill>
              </a:rPr>
              <a:t>23</a:t>
            </a:fld>
            <a:endParaRPr lang="de-CH">
              <a:solidFill>
                <a:srgbClr val="000000"/>
              </a:solidFill>
            </a:endParaRPr>
          </a:p>
        </p:txBody>
      </p:sp>
      <p:sp>
        <p:nvSpPr>
          <p:cNvPr id="5" name="Titel 4">
            <a:extLst>
              <a:ext uri="{FF2B5EF4-FFF2-40B4-BE49-F238E27FC236}">
                <a16:creationId xmlns:a16="http://schemas.microsoft.com/office/drawing/2014/main" id="{E1AFC27C-6436-26B5-77EE-00EA54C050F1}"/>
              </a:ext>
            </a:extLst>
          </p:cNvPr>
          <p:cNvSpPr>
            <a:spLocks noGrp="1"/>
          </p:cNvSpPr>
          <p:nvPr>
            <p:ph type="title"/>
          </p:nvPr>
        </p:nvSpPr>
        <p:spPr/>
        <p:txBody>
          <a:bodyPr/>
          <a:lstStyle/>
          <a:p>
            <a:r>
              <a:rPr lang="fr-FR" sz="1800" dirty="0"/>
              <a:t>Niveaux intercantonal, national &amp; international</a:t>
            </a:r>
            <a:endParaRPr lang="de-CH" sz="1800" dirty="0"/>
          </a:p>
        </p:txBody>
      </p:sp>
      <p:sp>
        <p:nvSpPr>
          <p:cNvPr id="6" name="Textplatzhalter 5">
            <a:extLst>
              <a:ext uri="{FF2B5EF4-FFF2-40B4-BE49-F238E27FC236}">
                <a16:creationId xmlns:a16="http://schemas.microsoft.com/office/drawing/2014/main" id="{97D4AD68-D401-2DF0-B83A-A23DF5F3C884}"/>
              </a:ext>
            </a:extLst>
          </p:cNvPr>
          <p:cNvSpPr>
            <a:spLocks noGrp="1"/>
          </p:cNvSpPr>
          <p:nvPr>
            <p:ph type="body" idx="1"/>
          </p:nvPr>
        </p:nvSpPr>
        <p:spPr>
          <a:xfrm>
            <a:off x="629872" y="1916832"/>
            <a:ext cx="7878826" cy="3261209"/>
          </a:xfrm>
        </p:spPr>
        <p:txBody>
          <a:bodyPr/>
          <a:lstStyle/>
          <a:p>
            <a:r>
              <a:rPr lang="de-CH" sz="1600" dirty="0" err="1"/>
              <a:t>Personnes</a:t>
            </a:r>
            <a:r>
              <a:rPr lang="de-CH" sz="1600" dirty="0"/>
              <a:t> / </a:t>
            </a:r>
            <a:r>
              <a:rPr lang="de-CH" sz="1600" dirty="0" err="1"/>
              <a:t>institutions</a:t>
            </a:r>
            <a:r>
              <a:rPr lang="de-CH" sz="1600" dirty="0"/>
              <a:t> </a:t>
            </a:r>
            <a:r>
              <a:rPr lang="de-CH" sz="1600" dirty="0" err="1"/>
              <a:t>clés</a:t>
            </a:r>
            <a:endParaRPr lang="de-CH" sz="1600" dirty="0"/>
          </a:p>
          <a:p>
            <a:pPr marL="490237" indent="-233241">
              <a:spcBef>
                <a:spcPts val="0"/>
              </a:spcBef>
              <a:buFont typeface="Wingdings" panose="05000000000000000000" pitchFamily="2" charset="2"/>
              <a:buChar char="Ø"/>
            </a:pPr>
            <a:r>
              <a:rPr lang="de-CH" sz="1600" dirty="0">
                <a:sym typeface="Wingdings" panose="05000000000000000000" pitchFamily="2" charset="2"/>
              </a:rPr>
              <a:t>YOUVITA</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OFJ</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CDS</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COPMA</a:t>
            </a:r>
            <a:endParaRPr lang="de-CH" sz="1600" dirty="0"/>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CDAS</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CDIP</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CCDJP</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OFS, </a:t>
            </a:r>
            <a:r>
              <a:rPr lang="de-CH" sz="1600" dirty="0" err="1"/>
              <a:t>Statistique</a:t>
            </a:r>
            <a:r>
              <a:rPr lang="de-CH" sz="1600" dirty="0"/>
              <a:t> des </a:t>
            </a:r>
            <a:r>
              <a:rPr lang="de-CH" sz="1600" dirty="0" err="1"/>
              <a:t>jugements</a:t>
            </a:r>
            <a:r>
              <a:rPr lang="de-CH" sz="1600" dirty="0"/>
              <a:t> </a:t>
            </a:r>
            <a:r>
              <a:rPr lang="de-CH" sz="1600" dirty="0" err="1"/>
              <a:t>pénaux</a:t>
            </a:r>
            <a:r>
              <a:rPr lang="de-CH" sz="1600" dirty="0"/>
              <a:t> des </a:t>
            </a:r>
            <a:r>
              <a:rPr lang="de-CH" sz="1600" dirty="0" err="1"/>
              <a:t>mineurs</a:t>
            </a:r>
            <a:r>
              <a:rPr lang="de-CH" sz="1600" dirty="0"/>
              <a:t> et de </a:t>
            </a:r>
            <a:r>
              <a:rPr lang="de-CH" sz="1600" dirty="0" err="1"/>
              <a:t>l'exécution</a:t>
            </a:r>
            <a:r>
              <a:rPr lang="de-CH" sz="1600" dirty="0"/>
              <a:t> des </a:t>
            </a:r>
            <a:r>
              <a:rPr lang="de-CH" sz="1600" dirty="0" err="1"/>
              <a:t>sanctions</a:t>
            </a:r>
            <a:endParaRPr lang="de-CH" sz="1600" dirty="0">
              <a:sym typeface="Wingdings" panose="05000000000000000000" pitchFamily="2" charset="2"/>
            </a:endParaRP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OFS, Statistique des bénéficiaires de l'aide sociale</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OFS, </a:t>
            </a:r>
            <a:r>
              <a:rPr lang="de-CH" sz="1600" dirty="0"/>
              <a:t>Statistique des </a:t>
            </a:r>
            <a:r>
              <a:rPr lang="de-CH" sz="1600" dirty="0" err="1"/>
              <a:t>élèves</a:t>
            </a:r>
            <a:r>
              <a:rPr lang="de-CH" sz="1600" dirty="0"/>
              <a:t> et des </a:t>
            </a:r>
            <a:r>
              <a:rPr lang="de-CH" sz="1600" dirty="0" err="1"/>
              <a:t>étudiants</a:t>
            </a:r>
            <a:endParaRPr lang="de-CH" sz="1600" dirty="0">
              <a:sym typeface="Wingdings" panose="05000000000000000000" pitchFamily="2" charset="2"/>
            </a:endParaRP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OFS, Statistique des institutions médico-sociales</a:t>
            </a:r>
          </a:p>
          <a:p>
            <a:pPr marL="485918" indent="-233241" defTabSz="242959">
              <a:spcBef>
                <a:spcPts val="0"/>
              </a:spcBef>
              <a:buFont typeface="Wingdings" panose="05000000000000000000" pitchFamily="2" charset="2"/>
              <a:buChar char="Ø"/>
            </a:pPr>
            <a:r>
              <a:rPr lang="de-CH" sz="1600" dirty="0">
                <a:sym typeface="Wingdings" panose="05000000000000000000" pitchFamily="2" charset="2"/>
              </a:rPr>
              <a:t>Canadian Child </a:t>
            </a:r>
            <a:r>
              <a:rPr lang="de-CH" sz="1600" dirty="0" err="1">
                <a:sym typeface="Wingdings" panose="05000000000000000000" pitchFamily="2" charset="2"/>
              </a:rPr>
              <a:t>Welfare</a:t>
            </a:r>
            <a:r>
              <a:rPr lang="de-CH" sz="1600" dirty="0">
                <a:sym typeface="Wingdings" panose="05000000000000000000" pitchFamily="2" charset="2"/>
              </a:rPr>
              <a:t> Research Portal</a:t>
            </a:r>
          </a:p>
          <a:p>
            <a:pPr marL="252677" defTabSz="242959">
              <a:spcBef>
                <a:spcPts val="0"/>
              </a:spcBef>
            </a:pPr>
            <a:r>
              <a:rPr lang="de-CH" sz="1600" b="1" dirty="0">
                <a:solidFill>
                  <a:schemeClr val="accent5">
                    <a:lumMod val="25000"/>
                  </a:schemeClr>
                </a:solidFill>
                <a:sym typeface="Wingdings" panose="05000000000000000000" pitchFamily="2" charset="2"/>
              </a:rPr>
              <a:t> Total </a:t>
            </a:r>
            <a:r>
              <a:rPr lang="de-CH" sz="1600" b="1" dirty="0">
                <a:sym typeface="Wingdings" panose="05000000000000000000" pitchFamily="2" charset="2"/>
              </a:rPr>
              <a:t>: </a:t>
            </a:r>
            <a:r>
              <a:rPr lang="de-CH" sz="1600" dirty="0">
                <a:sym typeface="Wingdings" panose="05000000000000000000" pitchFamily="2" charset="2"/>
              </a:rPr>
              <a:t>13 </a:t>
            </a:r>
            <a:r>
              <a:rPr lang="de-CH" sz="1600" dirty="0" err="1">
                <a:sym typeface="Wingdings" panose="05000000000000000000" pitchFamily="2" charset="2"/>
              </a:rPr>
              <a:t>personnes</a:t>
            </a:r>
            <a:r>
              <a:rPr lang="de-CH" sz="1600" dirty="0">
                <a:sym typeface="Wingdings" panose="05000000000000000000" pitchFamily="2" charset="2"/>
              </a:rPr>
              <a:t> </a:t>
            </a:r>
            <a:r>
              <a:rPr lang="de-CH" sz="1600" dirty="0" err="1">
                <a:sym typeface="Wingdings" panose="05000000000000000000" pitchFamily="2" charset="2"/>
              </a:rPr>
              <a:t>clés</a:t>
            </a:r>
            <a:endParaRPr lang="de-CH" sz="1600" dirty="0">
              <a:sym typeface="Wingdings" panose="05000000000000000000" pitchFamily="2" charset="2"/>
            </a:endParaRPr>
          </a:p>
        </p:txBody>
      </p:sp>
    </p:spTree>
    <p:extLst>
      <p:ext uri="{BB962C8B-B14F-4D97-AF65-F5344CB8AC3E}">
        <p14:creationId xmlns:p14="http://schemas.microsoft.com/office/powerpoint/2010/main" val="19074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fade">
                                      <p:cBhvr>
                                        <p:cTn id="39" dur="500"/>
                                        <p:tgtEl>
                                          <p:spTgt spid="6">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6D9D51B-C81C-A716-70D8-69948C97F019}"/>
              </a:ext>
            </a:extLst>
          </p:cNvPr>
          <p:cNvSpPr>
            <a:spLocks noGrp="1"/>
          </p:cNvSpPr>
          <p:nvPr>
            <p:ph type="sldNum" sz="quarter" idx="12"/>
          </p:nvPr>
        </p:nvSpPr>
        <p:spPr/>
        <p:txBody>
          <a:bodyPr/>
          <a:lstStyle/>
          <a:p>
            <a:fld id="{351188DD-6605-4EF4-9E67-B567F731CE68}" type="slidenum">
              <a:rPr lang="de-CH" smtClean="0">
                <a:solidFill>
                  <a:srgbClr val="000000"/>
                </a:solidFill>
              </a:rPr>
              <a:t>24</a:t>
            </a:fld>
            <a:endParaRPr lang="de-CH">
              <a:solidFill>
                <a:srgbClr val="000000"/>
              </a:solidFill>
            </a:endParaRPr>
          </a:p>
        </p:txBody>
      </p:sp>
      <p:sp>
        <p:nvSpPr>
          <p:cNvPr id="4" name="Titel 3">
            <a:extLst>
              <a:ext uri="{FF2B5EF4-FFF2-40B4-BE49-F238E27FC236}">
                <a16:creationId xmlns:a16="http://schemas.microsoft.com/office/drawing/2014/main" id="{C3B2FA41-01F4-33B7-1C7B-E55D817692D5}"/>
              </a:ext>
            </a:extLst>
          </p:cNvPr>
          <p:cNvSpPr>
            <a:spLocks noGrp="1"/>
          </p:cNvSpPr>
          <p:nvPr>
            <p:ph type="title"/>
          </p:nvPr>
        </p:nvSpPr>
        <p:spPr/>
        <p:txBody>
          <a:bodyPr/>
          <a:lstStyle/>
          <a:p>
            <a:r>
              <a:rPr lang="fr-FR" sz="1800" dirty="0"/>
              <a:t>Impressions sur la disponibilité actuelle des données et leur qualité</a:t>
            </a:r>
            <a:endParaRPr lang="de-DE" sz="1800" dirty="0"/>
          </a:p>
        </p:txBody>
      </p:sp>
      <p:sp>
        <p:nvSpPr>
          <p:cNvPr id="5" name="Textplatzhalter 4">
            <a:extLst>
              <a:ext uri="{FF2B5EF4-FFF2-40B4-BE49-F238E27FC236}">
                <a16:creationId xmlns:a16="http://schemas.microsoft.com/office/drawing/2014/main" id="{BB11A417-E38E-6B3C-23B6-EF7CC9A7EDA1}"/>
              </a:ext>
            </a:extLst>
          </p:cNvPr>
          <p:cNvSpPr>
            <a:spLocks noGrp="1"/>
          </p:cNvSpPr>
          <p:nvPr>
            <p:ph type="body" idx="1"/>
          </p:nvPr>
        </p:nvSpPr>
        <p:spPr>
          <a:xfrm>
            <a:off x="631230" y="2204864"/>
            <a:ext cx="7878826" cy="3601394"/>
          </a:xfrm>
        </p:spPr>
        <p:txBody>
          <a:bodyPr numCol="1">
            <a:normAutofit lnSpcReduction="10000"/>
          </a:bodyPr>
          <a:lstStyle/>
          <a:p>
            <a:pPr marL="285750" indent="-285750">
              <a:buFont typeface="Arial" panose="020B0604020202020204" pitchFamily="34" charset="0"/>
              <a:buChar char="•"/>
            </a:pPr>
            <a:r>
              <a:rPr lang="de-CH" sz="1800" dirty="0"/>
              <a:t>La </a:t>
            </a:r>
            <a:r>
              <a:rPr lang="de-CH" sz="1800" dirty="0" err="1"/>
              <a:t>collecte</a:t>
            </a:r>
            <a:r>
              <a:rPr lang="de-CH" sz="1800" dirty="0"/>
              <a:t> des données relatives à l'hébergement dans des foyers, des familles d'accueil, des écoles spéciales et des institutions pour RMNA </a:t>
            </a:r>
            <a:r>
              <a:rPr lang="de-CH" sz="1800" dirty="0" err="1"/>
              <a:t>est</a:t>
            </a:r>
            <a:r>
              <a:rPr lang="de-CH" sz="1800" dirty="0"/>
              <a:t> très différente selon les cantons.</a:t>
            </a:r>
          </a:p>
          <a:p>
            <a:pPr marL="285750" indent="-285750">
              <a:buFont typeface="Arial" panose="020B0604020202020204" pitchFamily="34" charset="0"/>
              <a:buChar char="•"/>
            </a:pPr>
            <a:r>
              <a:rPr lang="de-CH" sz="1800" dirty="0"/>
              <a:t>Dans certains cantons, </a:t>
            </a:r>
            <a:r>
              <a:rPr lang="de-CH" sz="1800" dirty="0" err="1"/>
              <a:t>accès</a:t>
            </a:r>
            <a:r>
              <a:rPr lang="de-CH" sz="1800" dirty="0"/>
              <a:t> </a:t>
            </a:r>
            <a:r>
              <a:rPr lang="de-CH" sz="1800" dirty="0" err="1"/>
              <a:t>uniquement</a:t>
            </a:r>
            <a:r>
              <a:rPr lang="de-CH" sz="1800" dirty="0"/>
              <a:t> à certaines formes de </a:t>
            </a:r>
            <a:r>
              <a:rPr lang="de-CH" sz="1800" dirty="0" err="1"/>
              <a:t>placement</a:t>
            </a:r>
            <a:r>
              <a:rPr lang="de-CH" sz="1800" dirty="0"/>
              <a:t> extrafamilial au </a:t>
            </a:r>
            <a:r>
              <a:rPr lang="de-CH" sz="1800" dirty="0" err="1"/>
              <a:t>niveau</a:t>
            </a:r>
            <a:r>
              <a:rPr lang="de-CH" sz="1800" dirty="0"/>
              <a:t> </a:t>
            </a:r>
            <a:r>
              <a:rPr lang="de-CH" sz="1800" dirty="0" err="1"/>
              <a:t>cantonal</a:t>
            </a:r>
            <a:r>
              <a:rPr lang="de-CH" sz="1800" dirty="0"/>
              <a:t> (en général celles qui sont affiliées à la DAF)</a:t>
            </a:r>
          </a:p>
          <a:p>
            <a:pPr marL="285750" indent="-285750">
              <a:buFont typeface="Arial" panose="020B0604020202020204" pitchFamily="34" charset="0"/>
              <a:buChar char="•"/>
            </a:pPr>
            <a:r>
              <a:rPr lang="de-CH" sz="1800" dirty="0" err="1"/>
              <a:t>Les</a:t>
            </a:r>
            <a:r>
              <a:rPr lang="de-CH" sz="1800" dirty="0"/>
              <a:t> </a:t>
            </a:r>
            <a:r>
              <a:rPr lang="de-CH" sz="1800" dirty="0" err="1"/>
              <a:t>données</a:t>
            </a:r>
            <a:r>
              <a:rPr lang="de-CH" sz="1800" dirty="0"/>
              <a:t> sur les placements en institution ne sont </a:t>
            </a:r>
            <a:r>
              <a:rPr lang="de-CH" sz="1800" dirty="0" err="1"/>
              <a:t>pas</a:t>
            </a:r>
            <a:r>
              <a:rPr lang="de-CH" sz="1800" dirty="0"/>
              <a:t> </a:t>
            </a:r>
            <a:r>
              <a:rPr lang="de-CH" sz="1800" dirty="0" err="1"/>
              <a:t>toutes</a:t>
            </a:r>
            <a:r>
              <a:rPr lang="de-CH" sz="1800" dirty="0"/>
              <a:t> disponibles auprès du même organisme (logique de financement)</a:t>
            </a:r>
          </a:p>
          <a:p>
            <a:pPr marL="285750" indent="-285750">
              <a:buFont typeface="Arial" panose="020B0604020202020204" pitchFamily="34" charset="0"/>
              <a:buChar char="•"/>
            </a:pPr>
            <a:r>
              <a:rPr lang="de-CH" sz="1800" dirty="0"/>
              <a:t>Les </a:t>
            </a:r>
            <a:r>
              <a:rPr lang="de-CH" sz="1800" dirty="0" err="1"/>
              <a:t>cantons</a:t>
            </a:r>
            <a:r>
              <a:rPr lang="de-CH" sz="1800" dirty="0"/>
              <a:t> </a:t>
            </a:r>
            <a:r>
              <a:rPr lang="de-CH" sz="1800" dirty="0" err="1"/>
              <a:t>disposent</a:t>
            </a:r>
            <a:r>
              <a:rPr lang="de-CH" sz="1800" dirty="0"/>
              <a:t> </a:t>
            </a:r>
            <a:r>
              <a:rPr lang="de-CH" sz="1800" dirty="0" err="1"/>
              <a:t>certes</a:t>
            </a:r>
            <a:r>
              <a:rPr lang="de-CH" sz="1800" dirty="0"/>
              <a:t> de données sur les cas, mais certains cantons ne </a:t>
            </a:r>
            <a:r>
              <a:rPr lang="de-CH" sz="1800" dirty="0" err="1"/>
              <a:t>les</a:t>
            </a:r>
            <a:r>
              <a:rPr lang="de-CH" sz="1800" dirty="0"/>
              <a:t> </a:t>
            </a:r>
            <a:r>
              <a:rPr lang="de-CH" sz="1800" dirty="0" err="1"/>
              <a:t>compilent</a:t>
            </a:r>
            <a:r>
              <a:rPr lang="de-CH" sz="1800" dirty="0"/>
              <a:t> pas, d'autres tiennent une liste Excel manuelle, </a:t>
            </a:r>
            <a:r>
              <a:rPr lang="de-CH" sz="1800" dirty="0" err="1"/>
              <a:t>mais</a:t>
            </a:r>
            <a:r>
              <a:rPr lang="de-CH" sz="1800" dirty="0"/>
              <a:t> ne </a:t>
            </a:r>
            <a:r>
              <a:rPr lang="de-CH" sz="1800" dirty="0" err="1"/>
              <a:t>l’utilisent</a:t>
            </a:r>
            <a:r>
              <a:rPr lang="de-CH" sz="1800" dirty="0"/>
              <a:t> </a:t>
            </a:r>
            <a:r>
              <a:rPr lang="de-CH" sz="1800" dirty="0" err="1"/>
              <a:t>pas</a:t>
            </a:r>
            <a:r>
              <a:rPr lang="de-CH" sz="1800" dirty="0"/>
              <a:t> </a:t>
            </a:r>
            <a:r>
              <a:rPr lang="de-CH" sz="1800" dirty="0" err="1"/>
              <a:t>pour</a:t>
            </a:r>
            <a:r>
              <a:rPr lang="de-CH" sz="1800" dirty="0"/>
              <a:t> </a:t>
            </a:r>
            <a:r>
              <a:rPr lang="de-CH" sz="1800" dirty="0" err="1"/>
              <a:t>établir</a:t>
            </a:r>
            <a:r>
              <a:rPr lang="de-CH" sz="1800" dirty="0"/>
              <a:t> </a:t>
            </a:r>
            <a:r>
              <a:rPr lang="de-CH" sz="1800" dirty="0" err="1"/>
              <a:t>une</a:t>
            </a:r>
            <a:r>
              <a:rPr lang="de-CH" sz="1800" dirty="0"/>
              <a:t> statistique cantonale.</a:t>
            </a:r>
          </a:p>
        </p:txBody>
      </p:sp>
    </p:spTree>
    <p:extLst>
      <p:ext uri="{BB962C8B-B14F-4D97-AF65-F5344CB8AC3E}">
        <p14:creationId xmlns:p14="http://schemas.microsoft.com/office/powerpoint/2010/main" val="2825681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6D9D51B-C81C-A716-70D8-69948C97F019}"/>
              </a:ext>
            </a:extLst>
          </p:cNvPr>
          <p:cNvSpPr>
            <a:spLocks noGrp="1"/>
          </p:cNvSpPr>
          <p:nvPr>
            <p:ph type="sldNum" sz="quarter" idx="12"/>
          </p:nvPr>
        </p:nvSpPr>
        <p:spPr/>
        <p:txBody>
          <a:bodyPr/>
          <a:lstStyle/>
          <a:p>
            <a:fld id="{351188DD-6605-4EF4-9E67-B567F731CE68}" type="slidenum">
              <a:rPr lang="de-CH" smtClean="0">
                <a:solidFill>
                  <a:srgbClr val="000000"/>
                </a:solidFill>
              </a:rPr>
              <a:t>25</a:t>
            </a:fld>
            <a:endParaRPr lang="de-CH">
              <a:solidFill>
                <a:srgbClr val="000000"/>
              </a:solidFill>
            </a:endParaRPr>
          </a:p>
        </p:txBody>
      </p:sp>
      <p:sp>
        <p:nvSpPr>
          <p:cNvPr id="4" name="Titel 3">
            <a:extLst>
              <a:ext uri="{FF2B5EF4-FFF2-40B4-BE49-F238E27FC236}">
                <a16:creationId xmlns:a16="http://schemas.microsoft.com/office/drawing/2014/main" id="{C3B2FA41-01F4-33B7-1C7B-E55D817692D5}"/>
              </a:ext>
            </a:extLst>
          </p:cNvPr>
          <p:cNvSpPr>
            <a:spLocks noGrp="1"/>
          </p:cNvSpPr>
          <p:nvPr>
            <p:ph type="title"/>
          </p:nvPr>
        </p:nvSpPr>
        <p:spPr/>
        <p:txBody>
          <a:bodyPr/>
          <a:lstStyle/>
          <a:p>
            <a:r>
              <a:rPr lang="fr-FR" sz="1800" dirty="0"/>
              <a:t>Impressions sur la disponibilité actuelle des données et leur qualité</a:t>
            </a:r>
            <a:endParaRPr lang="de-DE" sz="1800" dirty="0"/>
          </a:p>
        </p:txBody>
      </p:sp>
      <p:sp>
        <p:nvSpPr>
          <p:cNvPr id="5" name="Textplatzhalter 4">
            <a:extLst>
              <a:ext uri="{FF2B5EF4-FFF2-40B4-BE49-F238E27FC236}">
                <a16:creationId xmlns:a16="http://schemas.microsoft.com/office/drawing/2014/main" id="{BB11A417-E38E-6B3C-23B6-EF7CC9A7EDA1}"/>
              </a:ext>
            </a:extLst>
          </p:cNvPr>
          <p:cNvSpPr>
            <a:spLocks noGrp="1"/>
          </p:cNvSpPr>
          <p:nvPr>
            <p:ph type="body" idx="1"/>
          </p:nvPr>
        </p:nvSpPr>
        <p:spPr>
          <a:xfrm>
            <a:off x="631230" y="2204864"/>
            <a:ext cx="7878826" cy="3601394"/>
          </a:xfrm>
        </p:spPr>
        <p:txBody>
          <a:bodyPr numCol="1">
            <a:normAutofit/>
          </a:bodyPr>
          <a:lstStyle/>
          <a:p>
            <a:pPr marL="285750" indent="-285750">
              <a:buFont typeface="Arial" panose="020B0604020202020204" pitchFamily="34" charset="0"/>
              <a:buChar char="•"/>
            </a:pPr>
            <a:r>
              <a:rPr lang="de-CH" sz="1800" dirty="0"/>
              <a:t>En </a:t>
            </a:r>
            <a:r>
              <a:rPr lang="de-CH" sz="1800" dirty="0" err="1"/>
              <a:t>outre</a:t>
            </a:r>
            <a:r>
              <a:rPr lang="de-CH" sz="1800" dirty="0"/>
              <a:t>, </a:t>
            </a:r>
            <a:r>
              <a:rPr lang="de-CH" sz="1800" dirty="0" err="1"/>
              <a:t>il</a:t>
            </a:r>
            <a:r>
              <a:rPr lang="de-CH" sz="1800" dirty="0"/>
              <a:t> </a:t>
            </a:r>
            <a:r>
              <a:rPr lang="de-CH" sz="1800" dirty="0" err="1"/>
              <a:t>existe</a:t>
            </a:r>
            <a:r>
              <a:rPr lang="de-CH" sz="1800" dirty="0"/>
              <a:t> </a:t>
            </a:r>
            <a:r>
              <a:rPr lang="de-CH" sz="1800" dirty="0" err="1"/>
              <a:t>différentes</a:t>
            </a:r>
            <a:r>
              <a:rPr lang="de-CH" sz="1800" dirty="0"/>
              <a:t> interfaces, de sorte que les données sont parfois saisies à double, p. ex. les RMNA dans des familles d'accueil affiliées au DAF </a:t>
            </a:r>
            <a:r>
              <a:rPr lang="de-CH" sz="1800" dirty="0" err="1"/>
              <a:t>sont</a:t>
            </a:r>
            <a:r>
              <a:rPr lang="de-CH" sz="1800" dirty="0"/>
              <a:t> </a:t>
            </a:r>
            <a:r>
              <a:rPr lang="de-CH" sz="1800" dirty="0" err="1"/>
              <a:t>saisies</a:t>
            </a:r>
            <a:r>
              <a:rPr lang="de-CH" sz="1800" dirty="0"/>
              <a:t> à trois endroits, tandis que les </a:t>
            </a:r>
            <a:r>
              <a:rPr lang="de-CH" sz="1800" dirty="0" err="1"/>
              <a:t>enfants</a:t>
            </a:r>
            <a:r>
              <a:rPr lang="de-CH" sz="1800" dirty="0"/>
              <a:t> </a:t>
            </a:r>
            <a:r>
              <a:rPr lang="de-CH" sz="1800" dirty="0" err="1"/>
              <a:t>placés</a:t>
            </a:r>
            <a:r>
              <a:rPr lang="de-CH" sz="1800" dirty="0"/>
              <a:t> en </a:t>
            </a:r>
            <a:r>
              <a:rPr lang="de-CH" sz="1800" dirty="0" err="1"/>
              <a:t>famille</a:t>
            </a:r>
            <a:r>
              <a:rPr lang="de-CH" sz="1800" dirty="0"/>
              <a:t> d'accueil non affiliées au DAF ne sont pas du </a:t>
            </a:r>
            <a:r>
              <a:rPr lang="de-CH" sz="1800" dirty="0" err="1"/>
              <a:t>tout</a:t>
            </a:r>
            <a:r>
              <a:rPr lang="de-CH" sz="1800" dirty="0"/>
              <a:t> </a:t>
            </a:r>
            <a:r>
              <a:rPr lang="de-CH" sz="1800" dirty="0" err="1"/>
              <a:t>relevés</a:t>
            </a:r>
            <a:r>
              <a:rPr lang="de-CH" sz="1800" dirty="0"/>
              <a:t>.</a:t>
            </a:r>
          </a:p>
          <a:p>
            <a:pPr marL="285750" indent="-285750">
              <a:buFont typeface="Arial" panose="020B0604020202020204" pitchFamily="34" charset="0"/>
              <a:buChar char="•"/>
            </a:pPr>
            <a:r>
              <a:rPr lang="de-CH" sz="1800" dirty="0"/>
              <a:t>Dans la </a:t>
            </a:r>
            <a:r>
              <a:rPr lang="de-CH" sz="1800" dirty="0" err="1"/>
              <a:t>plupart</a:t>
            </a:r>
            <a:r>
              <a:rPr lang="de-CH" sz="1800" dirty="0"/>
              <a:t> des </a:t>
            </a:r>
            <a:r>
              <a:rPr lang="de-CH" sz="1800" dirty="0" err="1"/>
              <a:t>cantons</a:t>
            </a:r>
            <a:r>
              <a:rPr lang="de-CH" sz="1800" dirty="0"/>
              <a:t>, </a:t>
            </a:r>
            <a:r>
              <a:rPr lang="de-CH" sz="1800" dirty="0" err="1"/>
              <a:t>les</a:t>
            </a:r>
            <a:r>
              <a:rPr lang="de-CH" sz="1800" dirty="0"/>
              <a:t> chiffres relatifs au placement de mineurs dans des hôpitaux psychiatriques pour enfants et adolescents ne sont pas disponibles au niveau </a:t>
            </a:r>
            <a:r>
              <a:rPr lang="de-CH" sz="1800" dirty="0" err="1"/>
              <a:t>cantonal</a:t>
            </a:r>
            <a:r>
              <a:rPr lang="de-CH" sz="1800" dirty="0"/>
              <a:t> (les données devraient être collectées directement auprès des hôpitaux).</a:t>
            </a:r>
          </a:p>
          <a:p>
            <a:pPr marL="285750" indent="-285750">
              <a:buFont typeface="Arial" panose="020B0604020202020204" pitchFamily="34" charset="0"/>
              <a:buChar char="•"/>
            </a:pPr>
            <a:r>
              <a:rPr lang="de-CH" sz="1800" dirty="0"/>
              <a:t>En outre, le </a:t>
            </a:r>
            <a:r>
              <a:rPr lang="de-CH" sz="1800" dirty="0" err="1"/>
              <a:t>mode</a:t>
            </a:r>
            <a:r>
              <a:rPr lang="de-CH" sz="1800" dirty="0"/>
              <a:t> de </a:t>
            </a:r>
            <a:r>
              <a:rPr lang="de-CH" sz="1800" dirty="0" err="1"/>
              <a:t>relevé</a:t>
            </a:r>
            <a:r>
              <a:rPr lang="de-CH" sz="1800" dirty="0"/>
              <a:t> des </a:t>
            </a:r>
            <a:r>
              <a:rPr lang="de-CH" sz="1800" dirty="0" err="1"/>
              <a:t>cas</a:t>
            </a:r>
            <a:r>
              <a:rPr lang="de-CH" sz="1800" dirty="0"/>
              <a:t> </a:t>
            </a:r>
            <a:r>
              <a:rPr lang="de-CH" sz="1800" dirty="0" err="1"/>
              <a:t>concernés</a:t>
            </a:r>
            <a:r>
              <a:rPr lang="de-CH" sz="1800" dirty="0"/>
              <a:t> par </a:t>
            </a:r>
            <a:r>
              <a:rPr lang="de-CH" sz="1800" dirty="0" err="1"/>
              <a:t>un</a:t>
            </a:r>
            <a:r>
              <a:rPr lang="de-CH" sz="1800" dirty="0"/>
              <a:t> </a:t>
            </a:r>
            <a:r>
              <a:rPr lang="de-CH" sz="1800" dirty="0" err="1"/>
              <a:t>placement</a:t>
            </a:r>
            <a:r>
              <a:rPr lang="de-CH" sz="1800" dirty="0"/>
              <a:t> dans le domaine de l'aide aux </a:t>
            </a:r>
            <a:r>
              <a:rPr lang="de-CH" sz="1800" dirty="0" err="1"/>
              <a:t>victimes</a:t>
            </a:r>
            <a:r>
              <a:rPr lang="de-CH" sz="1800" dirty="0"/>
              <a:t> </a:t>
            </a:r>
            <a:r>
              <a:rPr lang="de-CH" sz="1800" dirty="0" err="1"/>
              <a:t>n'est</a:t>
            </a:r>
            <a:r>
              <a:rPr lang="de-CH" sz="1800" dirty="0"/>
              <a:t> </a:t>
            </a:r>
            <a:r>
              <a:rPr lang="de-CH" sz="1800" dirty="0" err="1"/>
              <a:t>pas</a:t>
            </a:r>
            <a:r>
              <a:rPr lang="de-CH" sz="1800" dirty="0"/>
              <a:t> </a:t>
            </a:r>
            <a:r>
              <a:rPr lang="de-CH" sz="1800" dirty="0" err="1"/>
              <a:t>clarifié</a:t>
            </a:r>
            <a:r>
              <a:rPr lang="de-CH" sz="1800" dirty="0"/>
              <a:t> dans tous les cantons. </a:t>
            </a:r>
          </a:p>
        </p:txBody>
      </p:sp>
    </p:spTree>
    <p:extLst>
      <p:ext uri="{BB962C8B-B14F-4D97-AF65-F5344CB8AC3E}">
        <p14:creationId xmlns:p14="http://schemas.microsoft.com/office/powerpoint/2010/main" val="3387065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CFB3460-E471-7E56-7C96-2B8D91EFCACB}"/>
              </a:ext>
            </a:extLst>
          </p:cNvPr>
          <p:cNvSpPr>
            <a:spLocks noGrp="1"/>
          </p:cNvSpPr>
          <p:nvPr>
            <p:ph type="sldNum" sz="quarter" idx="12"/>
          </p:nvPr>
        </p:nvSpPr>
        <p:spPr/>
        <p:txBody>
          <a:bodyPr/>
          <a:lstStyle/>
          <a:p>
            <a:fld id="{351188DD-6605-4EF4-9E67-B567F731CE68}" type="slidenum">
              <a:rPr lang="de-CH" smtClean="0">
                <a:solidFill>
                  <a:srgbClr val="000000"/>
                </a:solidFill>
              </a:rPr>
              <a:t>26</a:t>
            </a:fld>
            <a:endParaRPr lang="de-CH">
              <a:solidFill>
                <a:srgbClr val="000000"/>
              </a:solidFill>
            </a:endParaRPr>
          </a:p>
        </p:txBody>
      </p:sp>
      <p:sp>
        <p:nvSpPr>
          <p:cNvPr id="4" name="Titel 3">
            <a:extLst>
              <a:ext uri="{FF2B5EF4-FFF2-40B4-BE49-F238E27FC236}">
                <a16:creationId xmlns:a16="http://schemas.microsoft.com/office/drawing/2014/main" id="{5EDA92ED-5E39-7E59-6516-59CE400F7B4B}"/>
              </a:ext>
            </a:extLst>
          </p:cNvPr>
          <p:cNvSpPr>
            <a:spLocks noGrp="1"/>
          </p:cNvSpPr>
          <p:nvPr>
            <p:ph type="title"/>
          </p:nvPr>
        </p:nvSpPr>
        <p:spPr/>
        <p:txBody>
          <a:bodyPr/>
          <a:lstStyle/>
          <a:p>
            <a:r>
              <a:rPr lang="fr-FR" sz="1800" dirty="0"/>
              <a:t>Défis et difficultés liés à la création de statistiques nationales sur les enfants et les jeunes placés hors du foyer</a:t>
            </a:r>
            <a:endParaRPr lang="de-DE" sz="1800" dirty="0"/>
          </a:p>
        </p:txBody>
      </p:sp>
      <p:sp>
        <p:nvSpPr>
          <p:cNvPr id="5" name="Textplatzhalter 4">
            <a:extLst>
              <a:ext uri="{FF2B5EF4-FFF2-40B4-BE49-F238E27FC236}">
                <a16:creationId xmlns:a16="http://schemas.microsoft.com/office/drawing/2014/main" id="{2ED00995-8299-E24F-100E-AE8AB7C53612}"/>
              </a:ext>
            </a:extLst>
          </p:cNvPr>
          <p:cNvSpPr>
            <a:spLocks noGrp="1"/>
          </p:cNvSpPr>
          <p:nvPr>
            <p:ph type="body" idx="1"/>
          </p:nvPr>
        </p:nvSpPr>
        <p:spPr>
          <a:xfrm>
            <a:off x="595494" y="2276872"/>
            <a:ext cx="8152970" cy="4104456"/>
          </a:xfrm>
        </p:spPr>
        <p:txBody>
          <a:bodyPr>
            <a:normAutofit fontScale="92500" lnSpcReduction="10000"/>
          </a:bodyPr>
          <a:lstStyle/>
          <a:p>
            <a:pPr marL="285750" indent="-285750">
              <a:buFont typeface="Arial" panose="020B0604020202020204" pitchFamily="34" charset="0"/>
              <a:buChar char="•"/>
            </a:pPr>
            <a:r>
              <a:rPr lang="de-CH" sz="1800" i="1" dirty="0" err="1"/>
              <a:t>Harmonisation</a:t>
            </a:r>
            <a:r>
              <a:rPr lang="de-CH" sz="1800" i="1" dirty="0"/>
              <a:t> / </a:t>
            </a:r>
            <a:r>
              <a:rPr lang="de-CH" sz="1800" i="1" dirty="0" err="1"/>
              <a:t>standardisation</a:t>
            </a:r>
            <a:r>
              <a:rPr lang="de-CH" sz="1800" i="1" dirty="0"/>
              <a:t> des différentes définitions </a:t>
            </a:r>
            <a:r>
              <a:rPr lang="de-CH" sz="1800" i="1" dirty="0" err="1"/>
              <a:t>cantonales</a:t>
            </a:r>
            <a:r>
              <a:rPr lang="de-CH" sz="1800" i="1" dirty="0"/>
              <a:t> </a:t>
            </a:r>
            <a:br>
              <a:rPr lang="de-CH" sz="1800" i="1" dirty="0"/>
            </a:br>
            <a:r>
              <a:rPr lang="de-CH" sz="1800" dirty="0"/>
              <a:t>(p. ex. </a:t>
            </a:r>
            <a:r>
              <a:rPr lang="de-CH" sz="1800" dirty="0" err="1"/>
              <a:t>délimitation</a:t>
            </a:r>
            <a:r>
              <a:rPr lang="de-CH" sz="1800" dirty="0"/>
              <a:t> </a:t>
            </a:r>
            <a:r>
              <a:rPr lang="de-CH" sz="1800" dirty="0" err="1"/>
              <a:t>foyer</a:t>
            </a:r>
            <a:r>
              <a:rPr lang="de-CH" sz="1800" dirty="0"/>
              <a:t>/</a:t>
            </a:r>
            <a:r>
              <a:rPr lang="de-CH" sz="1800" dirty="0" err="1"/>
              <a:t>familles</a:t>
            </a:r>
            <a:r>
              <a:rPr lang="de-CH" sz="1800" dirty="0"/>
              <a:t> </a:t>
            </a:r>
            <a:r>
              <a:rPr lang="de-CH" sz="1800" dirty="0" err="1"/>
              <a:t>d’accueil</a:t>
            </a:r>
            <a:r>
              <a:rPr lang="de-CH" sz="1800" dirty="0"/>
              <a:t> très différente)</a:t>
            </a:r>
          </a:p>
          <a:p>
            <a:pPr marL="285750" indent="-285750">
              <a:buFont typeface="Arial" panose="020B0604020202020204" pitchFamily="34" charset="0"/>
              <a:buChar char="•"/>
            </a:pPr>
            <a:r>
              <a:rPr lang="de-CH" sz="1800" i="1" dirty="0"/>
              <a:t>Différentes </a:t>
            </a:r>
            <a:r>
              <a:rPr lang="de-CH" sz="1800" i="1" dirty="0" err="1"/>
              <a:t>dates</a:t>
            </a:r>
            <a:r>
              <a:rPr lang="de-CH" sz="1800" i="1" dirty="0"/>
              <a:t> et </a:t>
            </a:r>
            <a:r>
              <a:rPr lang="de-CH" sz="1800" i="1" dirty="0" err="1"/>
              <a:t>fréquences</a:t>
            </a:r>
            <a:r>
              <a:rPr lang="de-CH" sz="1800" i="1" dirty="0"/>
              <a:t> </a:t>
            </a:r>
            <a:r>
              <a:rPr lang="de-CH" sz="1800" i="1" dirty="0" err="1"/>
              <a:t>pour</a:t>
            </a:r>
            <a:r>
              <a:rPr lang="de-CH" sz="1800" i="1" dirty="0"/>
              <a:t> la </a:t>
            </a:r>
            <a:r>
              <a:rPr lang="de-CH" sz="1800" i="1" dirty="0" err="1"/>
              <a:t>collecte</a:t>
            </a:r>
            <a:r>
              <a:rPr lang="de-CH" sz="1800" i="1" dirty="0"/>
              <a:t> des données </a:t>
            </a:r>
            <a:r>
              <a:rPr lang="de-CH" sz="1800" dirty="0"/>
              <a:t>: </a:t>
            </a:r>
          </a:p>
          <a:p>
            <a:pPr marL="525469" lvl="1" indent="-285750">
              <a:buFont typeface="Symbol" panose="05050102010706020507" pitchFamily="18" charset="2"/>
              <a:buChar char="-"/>
            </a:pPr>
            <a:r>
              <a:rPr lang="de-CH" sz="1800" dirty="0"/>
              <a:t>Dans certains cantons, les données sont par exemple collectées trois fois par an, dans d'autres cantons, les données sont actualisées après chaque mutation de cas ()</a:t>
            </a:r>
          </a:p>
          <a:p>
            <a:pPr marL="285750" indent="-285750">
              <a:buFont typeface="Arial" panose="020B0604020202020204" pitchFamily="34" charset="0"/>
              <a:buChar char="•"/>
            </a:pPr>
            <a:r>
              <a:rPr lang="de-CH" sz="1800" i="1" dirty="0"/>
              <a:t>Participation de différents organismes/départements à la </a:t>
            </a:r>
            <a:r>
              <a:rPr lang="de-CH" sz="1800" i="1" dirty="0" err="1"/>
              <a:t>livraison</a:t>
            </a:r>
            <a:r>
              <a:rPr lang="de-CH" sz="1800" i="1" dirty="0"/>
              <a:t> des données </a:t>
            </a:r>
            <a:r>
              <a:rPr lang="de-CH" sz="1800" dirty="0"/>
              <a:t>: </a:t>
            </a:r>
          </a:p>
          <a:p>
            <a:pPr marL="525469" lvl="1" indent="-285750">
              <a:buFont typeface="Symbol" panose="05050102010706020507" pitchFamily="18" charset="2"/>
              <a:buChar char="-"/>
            </a:pPr>
            <a:r>
              <a:rPr lang="de-CH" sz="1800" dirty="0"/>
              <a:t>Dans certains cantons, de nombreux services/départements différents sont impliqués. Parfois aussi le niveau communal, ce qui nécessite une coordination entre différents départements/autorités afin d'éviter les doubles comptages ou les données manquantes. </a:t>
            </a:r>
          </a:p>
          <a:p>
            <a:pPr marL="525469" lvl="1" indent="-285750">
              <a:buFont typeface="Symbol" panose="05050102010706020507" pitchFamily="18" charset="2"/>
              <a:buChar char="-"/>
            </a:pPr>
            <a:r>
              <a:rPr lang="de-CH" sz="1800" dirty="0"/>
              <a:t>Tous ces organismes/départements devraient en outre être convaincus ou obligés de collecter et de fournir des données</a:t>
            </a:r>
          </a:p>
        </p:txBody>
      </p:sp>
    </p:spTree>
    <p:extLst>
      <p:ext uri="{BB962C8B-B14F-4D97-AF65-F5344CB8AC3E}">
        <p14:creationId xmlns:p14="http://schemas.microsoft.com/office/powerpoint/2010/main" val="2503567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CFB3460-E471-7E56-7C96-2B8D91EFCACB}"/>
              </a:ext>
            </a:extLst>
          </p:cNvPr>
          <p:cNvSpPr>
            <a:spLocks noGrp="1"/>
          </p:cNvSpPr>
          <p:nvPr>
            <p:ph type="sldNum" sz="quarter" idx="12"/>
          </p:nvPr>
        </p:nvSpPr>
        <p:spPr/>
        <p:txBody>
          <a:bodyPr/>
          <a:lstStyle/>
          <a:p>
            <a:fld id="{351188DD-6605-4EF4-9E67-B567F731CE68}" type="slidenum">
              <a:rPr lang="de-CH" smtClean="0">
                <a:solidFill>
                  <a:srgbClr val="000000"/>
                </a:solidFill>
              </a:rPr>
              <a:t>27</a:t>
            </a:fld>
            <a:endParaRPr lang="de-CH">
              <a:solidFill>
                <a:srgbClr val="000000"/>
              </a:solidFill>
            </a:endParaRPr>
          </a:p>
        </p:txBody>
      </p:sp>
      <p:sp>
        <p:nvSpPr>
          <p:cNvPr id="4" name="Titel 3">
            <a:extLst>
              <a:ext uri="{FF2B5EF4-FFF2-40B4-BE49-F238E27FC236}">
                <a16:creationId xmlns:a16="http://schemas.microsoft.com/office/drawing/2014/main" id="{5EDA92ED-5E39-7E59-6516-59CE400F7B4B}"/>
              </a:ext>
            </a:extLst>
          </p:cNvPr>
          <p:cNvSpPr>
            <a:spLocks noGrp="1"/>
          </p:cNvSpPr>
          <p:nvPr>
            <p:ph type="title"/>
          </p:nvPr>
        </p:nvSpPr>
        <p:spPr/>
        <p:txBody>
          <a:bodyPr/>
          <a:lstStyle/>
          <a:p>
            <a:r>
              <a:rPr lang="fr-FR" sz="1800" dirty="0"/>
              <a:t>Défis et difficultés liés à la création de statistiques nationales sur les enfants et les jeunes placés hors du foyer</a:t>
            </a:r>
            <a:endParaRPr lang="de-DE" sz="1800" dirty="0"/>
          </a:p>
        </p:txBody>
      </p:sp>
      <p:sp>
        <p:nvSpPr>
          <p:cNvPr id="5" name="Textplatzhalter 4">
            <a:extLst>
              <a:ext uri="{FF2B5EF4-FFF2-40B4-BE49-F238E27FC236}">
                <a16:creationId xmlns:a16="http://schemas.microsoft.com/office/drawing/2014/main" id="{2ED00995-8299-E24F-100E-AE8AB7C53612}"/>
              </a:ext>
            </a:extLst>
          </p:cNvPr>
          <p:cNvSpPr>
            <a:spLocks noGrp="1"/>
          </p:cNvSpPr>
          <p:nvPr>
            <p:ph type="body" idx="1"/>
          </p:nvPr>
        </p:nvSpPr>
        <p:spPr>
          <a:xfrm>
            <a:off x="616042" y="2348880"/>
            <a:ext cx="7878826" cy="3601394"/>
          </a:xfrm>
        </p:spPr>
        <p:txBody>
          <a:bodyPr>
            <a:normAutofit lnSpcReduction="10000"/>
          </a:bodyPr>
          <a:lstStyle/>
          <a:p>
            <a:pPr marL="285750" indent="-285750">
              <a:buFont typeface="Arial" panose="020B0604020202020204" pitchFamily="34" charset="0"/>
              <a:buChar char="•"/>
            </a:pPr>
            <a:r>
              <a:rPr lang="de-CH" sz="1800" i="1" dirty="0" err="1"/>
              <a:t>Coexistence</a:t>
            </a:r>
            <a:r>
              <a:rPr lang="de-CH" sz="1800" i="1" dirty="0"/>
              <a:t> de différents systèmes informatiques </a:t>
            </a:r>
            <a:r>
              <a:rPr lang="de-CH" sz="1800" dirty="0"/>
              <a:t>: de ce fait, l'exportation directe des données n'est pas garantie dans certains cantons (dans plusieurs cantons, il n'existe en outre que des fichiers Excel gérés manuellement).</a:t>
            </a:r>
          </a:p>
          <a:p>
            <a:pPr marL="285750" indent="-285750">
              <a:buFont typeface="Arial" panose="020B0604020202020204" pitchFamily="34" charset="0"/>
              <a:buChar char="•"/>
            </a:pPr>
            <a:endParaRPr lang="de-CH" sz="1800" i="1" dirty="0"/>
          </a:p>
          <a:p>
            <a:pPr marL="285750" indent="-285750">
              <a:buFont typeface="Arial" panose="020B0604020202020204" pitchFamily="34" charset="0"/>
              <a:buChar char="•"/>
            </a:pPr>
            <a:r>
              <a:rPr lang="de-CH" sz="1800" i="1" dirty="0"/>
              <a:t>Clarifier les ressources et les préoccupations en matière de protection des données au niveau politique, </a:t>
            </a:r>
            <a:r>
              <a:rPr lang="de-CH" sz="1800" i="1" dirty="0" err="1"/>
              <a:t>une</a:t>
            </a:r>
            <a:r>
              <a:rPr lang="de-CH" sz="1800" i="1" dirty="0"/>
              <a:t> </a:t>
            </a:r>
            <a:r>
              <a:rPr lang="de-CH" sz="1800" i="1" dirty="0" err="1"/>
              <a:t>démarche</a:t>
            </a:r>
            <a:r>
              <a:rPr lang="de-CH" sz="1800" i="1" dirty="0"/>
              <a:t> </a:t>
            </a:r>
            <a:r>
              <a:rPr lang="de-CH" sz="1800" i="1" dirty="0" err="1"/>
              <a:t>compliquée</a:t>
            </a:r>
            <a:r>
              <a:rPr lang="de-CH" sz="1800" i="1" dirty="0"/>
              <a:t> </a:t>
            </a:r>
            <a:r>
              <a:rPr lang="de-CH" sz="1800" dirty="0"/>
              <a:t>: </a:t>
            </a:r>
            <a:r>
              <a:rPr lang="de-CH" sz="1800" dirty="0" err="1"/>
              <a:t>il</a:t>
            </a:r>
            <a:r>
              <a:rPr lang="de-CH" sz="1800" dirty="0"/>
              <a:t> </a:t>
            </a:r>
            <a:r>
              <a:rPr lang="de-CH" sz="1800" dirty="0" err="1"/>
              <a:t>faut</a:t>
            </a:r>
            <a:r>
              <a:rPr lang="de-CH" sz="1800" dirty="0"/>
              <a:t> </a:t>
            </a:r>
            <a:r>
              <a:rPr lang="de-CH" sz="1800" dirty="0" err="1"/>
              <a:t>convaincre</a:t>
            </a:r>
            <a:r>
              <a:rPr lang="de-CH" sz="1800" dirty="0"/>
              <a:t> </a:t>
            </a:r>
            <a:r>
              <a:rPr lang="de-CH" sz="1800" dirty="0" err="1"/>
              <a:t>les</a:t>
            </a:r>
            <a:r>
              <a:rPr lang="de-CH" sz="1800" dirty="0"/>
              <a:t> </a:t>
            </a:r>
            <a:r>
              <a:rPr lang="de-CH" sz="1800" dirty="0" err="1"/>
              <a:t>pouvoirs</a:t>
            </a:r>
            <a:r>
              <a:rPr lang="de-CH" sz="1800" dirty="0"/>
              <a:t> </a:t>
            </a:r>
            <a:r>
              <a:rPr lang="de-CH" sz="1800" dirty="0" err="1"/>
              <a:t>politiques</a:t>
            </a:r>
            <a:r>
              <a:rPr lang="de-CH" sz="1800" dirty="0"/>
              <a:t> de la création et de l'utilité d'une </a:t>
            </a:r>
            <a:r>
              <a:rPr lang="de-CH" sz="1800" dirty="0" err="1"/>
              <a:t>statistique</a:t>
            </a:r>
            <a:r>
              <a:rPr lang="de-CH" sz="1800" dirty="0"/>
              <a:t> nationale; les personnes travaillant dans </a:t>
            </a:r>
            <a:r>
              <a:rPr lang="de-CH" sz="1800" dirty="0" err="1"/>
              <a:t>les</a:t>
            </a:r>
            <a:r>
              <a:rPr lang="de-CH" sz="1800" dirty="0"/>
              <a:t> </a:t>
            </a:r>
            <a:r>
              <a:rPr lang="de-CH" sz="1800" dirty="0" err="1"/>
              <a:t>départements</a:t>
            </a:r>
            <a:r>
              <a:rPr lang="de-CH" sz="1800" dirty="0"/>
              <a:t> </a:t>
            </a:r>
            <a:r>
              <a:rPr lang="de-CH" sz="1800" dirty="0" err="1"/>
              <a:t>concernés</a:t>
            </a:r>
            <a:r>
              <a:rPr lang="de-CH" sz="1800" dirty="0"/>
              <a:t> la trouveront toutes utile et importante, car elles sont </a:t>
            </a:r>
            <a:r>
              <a:rPr lang="de-CH" sz="1800" dirty="0" err="1"/>
              <a:t>intéressées</a:t>
            </a:r>
            <a:r>
              <a:rPr lang="de-CH" sz="1800" dirty="0"/>
              <a:t> à </a:t>
            </a:r>
            <a:r>
              <a:rPr lang="de-CH" sz="1800" dirty="0" err="1"/>
              <a:t>apporter</a:t>
            </a:r>
            <a:r>
              <a:rPr lang="de-CH" sz="1800" dirty="0"/>
              <a:t> des </a:t>
            </a:r>
            <a:r>
              <a:rPr lang="de-CH" sz="1800" dirty="0" err="1"/>
              <a:t>améliorations</a:t>
            </a:r>
            <a:r>
              <a:rPr lang="de-CH" sz="1800" dirty="0"/>
              <a:t> au domaine.</a:t>
            </a:r>
            <a:endParaRPr lang="de-DE" sz="1800" dirty="0"/>
          </a:p>
        </p:txBody>
      </p:sp>
    </p:spTree>
    <p:extLst>
      <p:ext uri="{BB962C8B-B14F-4D97-AF65-F5344CB8AC3E}">
        <p14:creationId xmlns:p14="http://schemas.microsoft.com/office/powerpoint/2010/main" val="1233407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539FD53-B1D1-B8FD-64AB-15C15175B8AA}"/>
              </a:ext>
            </a:extLst>
          </p:cNvPr>
          <p:cNvSpPr>
            <a:spLocks noGrp="1"/>
          </p:cNvSpPr>
          <p:nvPr>
            <p:ph type="sldNum" sz="quarter" idx="12"/>
          </p:nvPr>
        </p:nvSpPr>
        <p:spPr/>
        <p:txBody>
          <a:bodyPr/>
          <a:lstStyle/>
          <a:p>
            <a:fld id="{351188DD-6605-4EF4-9E67-B567F731CE68}" type="slidenum">
              <a:rPr lang="de-CH" smtClean="0">
                <a:solidFill>
                  <a:srgbClr val="000000"/>
                </a:solidFill>
              </a:rPr>
              <a:t>28</a:t>
            </a:fld>
            <a:endParaRPr lang="de-CH">
              <a:solidFill>
                <a:srgbClr val="000000"/>
              </a:solidFill>
            </a:endParaRPr>
          </a:p>
        </p:txBody>
      </p:sp>
      <p:sp>
        <p:nvSpPr>
          <p:cNvPr id="4" name="Titel 3">
            <a:extLst>
              <a:ext uri="{FF2B5EF4-FFF2-40B4-BE49-F238E27FC236}">
                <a16:creationId xmlns:a16="http://schemas.microsoft.com/office/drawing/2014/main" id="{45B0BE2F-32B5-40BE-EACA-4F7576A27065}"/>
              </a:ext>
            </a:extLst>
          </p:cNvPr>
          <p:cNvSpPr>
            <a:spLocks noGrp="1"/>
          </p:cNvSpPr>
          <p:nvPr>
            <p:ph type="title"/>
          </p:nvPr>
        </p:nvSpPr>
        <p:spPr/>
        <p:txBody>
          <a:bodyPr/>
          <a:lstStyle/>
          <a:p>
            <a:r>
              <a:rPr lang="de-DE" sz="1800" dirty="0" err="1"/>
              <a:t>Conclusion</a:t>
            </a:r>
            <a:endParaRPr lang="de-DE" sz="1800" dirty="0"/>
          </a:p>
        </p:txBody>
      </p:sp>
      <p:sp>
        <p:nvSpPr>
          <p:cNvPr id="5" name="Textplatzhalter 4">
            <a:extLst>
              <a:ext uri="{FF2B5EF4-FFF2-40B4-BE49-F238E27FC236}">
                <a16:creationId xmlns:a16="http://schemas.microsoft.com/office/drawing/2014/main" id="{E48133E2-7230-40C8-7DA8-9CF46653AEB1}"/>
              </a:ext>
            </a:extLst>
          </p:cNvPr>
          <p:cNvSpPr>
            <a:spLocks noGrp="1"/>
          </p:cNvSpPr>
          <p:nvPr>
            <p:ph type="body" idx="1"/>
          </p:nvPr>
        </p:nvSpPr>
        <p:spPr>
          <a:xfrm>
            <a:off x="611560" y="1844824"/>
            <a:ext cx="7878826" cy="4536504"/>
          </a:xfrm>
        </p:spPr>
        <p:txBody>
          <a:bodyPr>
            <a:normAutofit fontScale="92500" lnSpcReduction="10000"/>
          </a:bodyPr>
          <a:lstStyle/>
          <a:p>
            <a:pPr marL="285750" indent="-285750">
              <a:buFont typeface="Arial" panose="020B0604020202020204" pitchFamily="34" charset="0"/>
              <a:buChar char="•"/>
            </a:pPr>
            <a:r>
              <a:rPr lang="de-CH" sz="1800" dirty="0"/>
              <a:t>La plupart des personnes clés dans les administrations cantonales et au niveau intercantonal trouvent le projet important et </a:t>
            </a:r>
            <a:r>
              <a:rPr lang="de-CH" sz="1800" dirty="0" err="1"/>
              <a:t>judicieux</a:t>
            </a:r>
            <a:r>
              <a:rPr lang="de-CH" sz="1800" dirty="0"/>
              <a:t>. </a:t>
            </a:r>
            <a:r>
              <a:rPr lang="de-CH" sz="1800" dirty="0" err="1"/>
              <a:t>Toutefois</a:t>
            </a:r>
            <a:r>
              <a:rPr lang="de-CH" sz="1800" dirty="0"/>
              <a:t>, </a:t>
            </a:r>
            <a:r>
              <a:rPr lang="de-CH" sz="1800" dirty="0" err="1"/>
              <a:t>certaines</a:t>
            </a:r>
            <a:r>
              <a:rPr lang="de-CH" sz="1800" dirty="0"/>
              <a:t> expriment leur scepticisme quant au surcroît de travail lié à la collecte et à la gestion des données (sentiment que </a:t>
            </a:r>
            <a:r>
              <a:rPr lang="de-CH" sz="1800" dirty="0" err="1"/>
              <a:t>Casadata</a:t>
            </a:r>
            <a:r>
              <a:rPr lang="de-CH" sz="1800" dirty="0"/>
              <a:t> </a:t>
            </a:r>
            <a:r>
              <a:rPr lang="de-CH" sz="1800" dirty="0" err="1"/>
              <a:t>occasionne</a:t>
            </a:r>
            <a:r>
              <a:rPr lang="de-CH" sz="1800" dirty="0"/>
              <a:t> </a:t>
            </a:r>
            <a:r>
              <a:rPr lang="de-CH" sz="1800" dirty="0" err="1"/>
              <a:t>déjà</a:t>
            </a:r>
            <a:r>
              <a:rPr lang="de-CH" sz="1800" dirty="0"/>
              <a:t> </a:t>
            </a:r>
            <a:r>
              <a:rPr lang="de-CH" sz="1800" dirty="0" err="1"/>
              <a:t>beaucoup</a:t>
            </a:r>
            <a:r>
              <a:rPr lang="de-CH" sz="1800" dirty="0"/>
              <a:t> de travail).</a:t>
            </a:r>
          </a:p>
          <a:p>
            <a:pPr marL="285750" indent="-285750">
              <a:buFont typeface="Arial" panose="020B0604020202020204" pitchFamily="34" charset="0"/>
              <a:buChar char="•"/>
            </a:pPr>
            <a:r>
              <a:rPr lang="de-CH" sz="1800" dirty="0"/>
              <a:t>La statistique devrait donc aider les cantons à améliorer leur </a:t>
            </a:r>
            <a:r>
              <a:rPr lang="de-CH" sz="1800" dirty="0" err="1"/>
              <a:t>système</a:t>
            </a:r>
            <a:r>
              <a:rPr lang="de-CH" sz="1800" dirty="0"/>
              <a:t> </a:t>
            </a:r>
            <a:br>
              <a:rPr lang="de-CH" sz="1800" dirty="0"/>
            </a:br>
            <a:r>
              <a:rPr lang="de-CH" sz="1800" dirty="0"/>
              <a:t>(p. ex. la planification de l'offre) et à le comparer </a:t>
            </a:r>
            <a:r>
              <a:rPr lang="de-CH" sz="1800" dirty="0" err="1"/>
              <a:t>avec</a:t>
            </a:r>
            <a:r>
              <a:rPr lang="de-CH" sz="1800" dirty="0"/>
              <a:t> </a:t>
            </a:r>
            <a:r>
              <a:rPr lang="de-CH" sz="1800" dirty="0" err="1"/>
              <a:t>ceux</a:t>
            </a:r>
            <a:r>
              <a:rPr lang="de-CH" sz="1800" dirty="0"/>
              <a:t> </a:t>
            </a:r>
            <a:r>
              <a:rPr lang="de-CH" sz="1800" dirty="0" err="1"/>
              <a:t>d'autres</a:t>
            </a:r>
            <a:r>
              <a:rPr lang="de-CH" sz="1800" dirty="0"/>
              <a:t> cantons. </a:t>
            </a:r>
          </a:p>
          <a:p>
            <a:pPr marL="285750" indent="-285750">
              <a:buFont typeface="Arial" panose="020B0604020202020204" pitchFamily="34" charset="0"/>
              <a:buChar char="•"/>
            </a:pPr>
            <a:r>
              <a:rPr lang="de-CH" sz="1800" dirty="0"/>
              <a:t>Certains cantons aimeraient avoir des statistiques </a:t>
            </a:r>
            <a:r>
              <a:rPr lang="de-CH" sz="1800" dirty="0" err="1"/>
              <a:t>détaillées</a:t>
            </a:r>
            <a:r>
              <a:rPr lang="de-CH" sz="1800" dirty="0"/>
              <a:t> (p. ex. </a:t>
            </a:r>
            <a:r>
              <a:rPr lang="de-CH" sz="1800" dirty="0" err="1"/>
              <a:t>analyse</a:t>
            </a:r>
            <a:r>
              <a:rPr lang="de-CH" sz="1800" dirty="0"/>
              <a:t> des trajectoires), même si la </a:t>
            </a:r>
            <a:r>
              <a:rPr lang="de-CH" sz="1800" dirty="0" err="1"/>
              <a:t>démarche</a:t>
            </a:r>
            <a:r>
              <a:rPr lang="de-CH" sz="1800" dirty="0"/>
              <a:t> </a:t>
            </a:r>
            <a:r>
              <a:rPr lang="de-CH" sz="1800" dirty="0" err="1"/>
              <a:t>exige</a:t>
            </a:r>
            <a:r>
              <a:rPr lang="de-CH" sz="1800" dirty="0"/>
              <a:t> plus de temps et d'argent, mais la plupart </a:t>
            </a:r>
            <a:r>
              <a:rPr lang="de-CH" sz="1800" dirty="0" err="1"/>
              <a:t>estiment</a:t>
            </a:r>
            <a:r>
              <a:rPr lang="de-CH" sz="1800" dirty="0"/>
              <a:t> </a:t>
            </a:r>
            <a:r>
              <a:rPr lang="de-CH" sz="1800" dirty="0" err="1"/>
              <a:t>qu’une</a:t>
            </a:r>
            <a:r>
              <a:rPr lang="de-CH" sz="1800" dirty="0"/>
              <a:t> </a:t>
            </a:r>
            <a:r>
              <a:rPr lang="de-CH" sz="1800" dirty="0" err="1"/>
              <a:t>solution</a:t>
            </a:r>
            <a:r>
              <a:rPr lang="de-CH" sz="1800" dirty="0"/>
              <a:t> très simple suffirait.</a:t>
            </a:r>
            <a:endParaRPr lang="de-DE" sz="1800" dirty="0"/>
          </a:p>
          <a:p>
            <a:pPr marL="285750" indent="-285750">
              <a:buFont typeface="Arial" panose="020B0604020202020204" pitchFamily="34" charset="0"/>
              <a:buChar char="•"/>
            </a:pPr>
            <a:r>
              <a:rPr lang="de-CH" sz="1800" dirty="0"/>
              <a:t>La plupart des cantons préfèrent une solution "top-down" avec une loi fédérale correspondante, </a:t>
            </a:r>
            <a:r>
              <a:rPr lang="de-CH" sz="1800" dirty="0" err="1"/>
              <a:t>y.c</a:t>
            </a:r>
            <a:r>
              <a:rPr lang="de-CH" sz="1800" dirty="0"/>
              <a:t>. un soutien financier et pratique.</a:t>
            </a:r>
          </a:p>
          <a:p>
            <a:pPr marL="285750" indent="-285750">
              <a:buFont typeface="Arial" panose="020B0604020202020204" pitchFamily="34" charset="0"/>
              <a:buChar char="•"/>
            </a:pPr>
            <a:r>
              <a:rPr lang="de-CH" sz="1800" dirty="0"/>
              <a:t>La plupart des cantons souhaitent une solution d'interface pour leur logiciel. Les mêmes informations ne doivent pas devoir être saisies deux fois dans deux </a:t>
            </a:r>
            <a:r>
              <a:rPr lang="de-CH" sz="1800" dirty="0" err="1"/>
              <a:t>systèmes</a:t>
            </a:r>
            <a:r>
              <a:rPr lang="de-CH" sz="1800" dirty="0"/>
              <a:t> </a:t>
            </a:r>
            <a:r>
              <a:rPr lang="de-CH" sz="1800" dirty="0" err="1"/>
              <a:t>différents</a:t>
            </a:r>
            <a:r>
              <a:rPr lang="de-CH" sz="1800" dirty="0"/>
              <a:t>.</a:t>
            </a:r>
          </a:p>
          <a:p>
            <a:pPr marL="285750" indent="-285750">
              <a:buFont typeface="Arial" panose="020B0604020202020204" pitchFamily="34" charset="0"/>
              <a:buChar char="•"/>
            </a:pPr>
            <a:endParaRPr lang="de-CH" dirty="0"/>
          </a:p>
        </p:txBody>
      </p:sp>
    </p:spTree>
    <p:extLst>
      <p:ext uri="{BB962C8B-B14F-4D97-AF65-F5344CB8AC3E}">
        <p14:creationId xmlns:p14="http://schemas.microsoft.com/office/powerpoint/2010/main" val="42355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6DDBB11-953A-94F5-A04E-F11B1967A88C}"/>
              </a:ext>
            </a:extLst>
          </p:cNvPr>
          <p:cNvSpPr>
            <a:spLocks noGrp="1"/>
          </p:cNvSpPr>
          <p:nvPr>
            <p:ph type="sldNum" sz="quarter" idx="12"/>
          </p:nvPr>
        </p:nvSpPr>
        <p:spPr/>
        <p:txBody>
          <a:bodyPr/>
          <a:lstStyle/>
          <a:p>
            <a:pPr algn="r" eaLnBrk="1" hangingPunct="1"/>
            <a:fld id="{351188DD-6605-4EF4-9E67-B567F731CE68}" type="slidenum">
              <a:rPr lang="de-CH">
                <a:solidFill>
                  <a:srgbClr val="000000"/>
                </a:solidFill>
                <a:latin typeface="Arial" charset="0"/>
              </a:rPr>
              <a:t>29</a:t>
            </a:fld>
            <a:endParaRPr lang="de-CH">
              <a:solidFill>
                <a:srgbClr val="000000"/>
              </a:solidFill>
              <a:latin typeface="Arial" charset="0"/>
            </a:endParaRPr>
          </a:p>
        </p:txBody>
      </p:sp>
      <p:sp>
        <p:nvSpPr>
          <p:cNvPr id="5" name="Titel 4">
            <a:extLst>
              <a:ext uri="{FF2B5EF4-FFF2-40B4-BE49-F238E27FC236}">
                <a16:creationId xmlns:a16="http://schemas.microsoft.com/office/drawing/2014/main" id="{E1AFC27C-6436-26B5-77EE-00EA54C050F1}"/>
              </a:ext>
            </a:extLst>
          </p:cNvPr>
          <p:cNvSpPr>
            <a:spLocks noGrp="1"/>
          </p:cNvSpPr>
          <p:nvPr>
            <p:ph type="title"/>
          </p:nvPr>
        </p:nvSpPr>
        <p:spPr>
          <a:xfrm>
            <a:off x="629872" y="1568042"/>
            <a:ext cx="7878826" cy="246201"/>
          </a:xfrm>
        </p:spPr>
        <p:txBody>
          <a:bodyPr/>
          <a:lstStyle/>
          <a:p>
            <a:r>
              <a:rPr lang="fr-FR" sz="2000" dirty="0"/>
              <a:t>Prochaines étapes</a:t>
            </a:r>
          </a:p>
        </p:txBody>
      </p:sp>
      <p:grpSp>
        <p:nvGrpSpPr>
          <p:cNvPr id="2" name="Groupe 1">
            <a:extLst>
              <a:ext uri="{FF2B5EF4-FFF2-40B4-BE49-F238E27FC236}">
                <a16:creationId xmlns:a16="http://schemas.microsoft.com/office/drawing/2014/main" id="{A74D665A-1D05-D3CA-23A3-9595A17E4CA8}"/>
              </a:ext>
            </a:extLst>
          </p:cNvPr>
          <p:cNvGrpSpPr/>
          <p:nvPr/>
        </p:nvGrpSpPr>
        <p:grpSpPr>
          <a:xfrm>
            <a:off x="441052" y="2924944"/>
            <a:ext cx="8300053" cy="1661763"/>
            <a:chOff x="441052" y="2924944"/>
            <a:chExt cx="8300053" cy="1661763"/>
          </a:xfrm>
        </p:grpSpPr>
        <p:sp>
          <p:nvSpPr>
            <p:cNvPr id="3" name="Flèche : droite 2">
              <a:extLst>
                <a:ext uri="{FF2B5EF4-FFF2-40B4-BE49-F238E27FC236}">
                  <a16:creationId xmlns:a16="http://schemas.microsoft.com/office/drawing/2014/main" id="{5DACCBA7-039C-66DD-4D6E-C64259FB108F}"/>
                </a:ext>
              </a:extLst>
            </p:cNvPr>
            <p:cNvSpPr/>
            <p:nvPr/>
          </p:nvSpPr>
          <p:spPr>
            <a:xfrm>
              <a:off x="1061143" y="2924944"/>
              <a:ext cx="7059870" cy="166176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fr-CH"/>
            </a:p>
          </p:txBody>
        </p:sp>
        <p:sp>
          <p:nvSpPr>
            <p:cNvPr id="6" name="Forme libre : forme 5">
              <a:extLst>
                <a:ext uri="{FF2B5EF4-FFF2-40B4-BE49-F238E27FC236}">
                  <a16:creationId xmlns:a16="http://schemas.microsoft.com/office/drawing/2014/main" id="{CD118EF0-53FA-EC33-D4D5-480EBF1BB643}"/>
                </a:ext>
              </a:extLst>
            </p:cNvPr>
            <p:cNvSpPr/>
            <p:nvPr/>
          </p:nvSpPr>
          <p:spPr>
            <a:xfrm>
              <a:off x="441052" y="3425088"/>
              <a:ext cx="1844456" cy="664705"/>
            </a:xfrm>
            <a:custGeom>
              <a:avLst/>
              <a:gdLst>
                <a:gd name="connsiteX0" fmla="*/ 0 w 1844456"/>
                <a:gd name="connsiteY0" fmla="*/ 110786 h 664705"/>
                <a:gd name="connsiteX1" fmla="*/ 110786 w 1844456"/>
                <a:gd name="connsiteY1" fmla="*/ 0 h 664705"/>
                <a:gd name="connsiteX2" fmla="*/ 1733670 w 1844456"/>
                <a:gd name="connsiteY2" fmla="*/ 0 h 664705"/>
                <a:gd name="connsiteX3" fmla="*/ 1844456 w 1844456"/>
                <a:gd name="connsiteY3" fmla="*/ 110786 h 664705"/>
                <a:gd name="connsiteX4" fmla="*/ 1844456 w 1844456"/>
                <a:gd name="connsiteY4" fmla="*/ 553919 h 664705"/>
                <a:gd name="connsiteX5" fmla="*/ 1733670 w 1844456"/>
                <a:gd name="connsiteY5" fmla="*/ 664705 h 664705"/>
                <a:gd name="connsiteX6" fmla="*/ 110786 w 1844456"/>
                <a:gd name="connsiteY6" fmla="*/ 664705 h 664705"/>
                <a:gd name="connsiteX7" fmla="*/ 0 w 1844456"/>
                <a:gd name="connsiteY7" fmla="*/ 553919 h 664705"/>
                <a:gd name="connsiteX8" fmla="*/ 0 w 1844456"/>
                <a:gd name="connsiteY8" fmla="*/ 110786 h 6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4456" h="664705">
                  <a:moveTo>
                    <a:pt x="0" y="110786"/>
                  </a:moveTo>
                  <a:cubicBezTo>
                    <a:pt x="0" y="49601"/>
                    <a:pt x="49601" y="0"/>
                    <a:pt x="110786" y="0"/>
                  </a:cubicBezTo>
                  <a:lnTo>
                    <a:pt x="1733670" y="0"/>
                  </a:lnTo>
                  <a:cubicBezTo>
                    <a:pt x="1794855" y="0"/>
                    <a:pt x="1844456" y="49601"/>
                    <a:pt x="1844456" y="110786"/>
                  </a:cubicBezTo>
                  <a:lnTo>
                    <a:pt x="1844456" y="553919"/>
                  </a:lnTo>
                  <a:cubicBezTo>
                    <a:pt x="1844456" y="615104"/>
                    <a:pt x="1794855" y="664705"/>
                    <a:pt x="1733670" y="664705"/>
                  </a:cubicBezTo>
                  <a:lnTo>
                    <a:pt x="110786" y="664705"/>
                  </a:lnTo>
                  <a:cubicBezTo>
                    <a:pt x="49601" y="664705"/>
                    <a:pt x="0" y="615104"/>
                    <a:pt x="0" y="553919"/>
                  </a:cubicBezTo>
                  <a:lnTo>
                    <a:pt x="0" y="110786"/>
                  </a:lnTo>
                  <a:close/>
                </a:path>
              </a:pathLst>
            </a:custGeom>
            <a:ln w="25400">
              <a:solidFill>
                <a:schemeClr val="bg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738" tIns="66738" rIns="66738" bIns="66738"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Analyse des entretiens</a:t>
              </a:r>
              <a:r>
                <a:rPr lang="fr-FR" sz="900" b="0" kern="1200" dirty="0">
                  <a:solidFill>
                    <a:schemeClr val="tx1"/>
                  </a:solidFill>
                </a:rPr>
                <a:t>; compilation et synthèse des résultats de chaque canton. </a:t>
              </a:r>
            </a:p>
          </p:txBody>
        </p:sp>
        <p:sp>
          <p:nvSpPr>
            <p:cNvPr id="10" name="Forme libre : forme 9">
              <a:extLst>
                <a:ext uri="{FF2B5EF4-FFF2-40B4-BE49-F238E27FC236}">
                  <a16:creationId xmlns:a16="http://schemas.microsoft.com/office/drawing/2014/main" id="{8D4A2353-409F-0AFF-168D-EA27DCB35E65}"/>
                </a:ext>
              </a:extLst>
            </p:cNvPr>
            <p:cNvSpPr/>
            <p:nvPr/>
          </p:nvSpPr>
          <p:spPr>
            <a:xfrm>
              <a:off x="2592918" y="3413143"/>
              <a:ext cx="1844456" cy="664705"/>
            </a:xfrm>
            <a:custGeom>
              <a:avLst/>
              <a:gdLst>
                <a:gd name="connsiteX0" fmla="*/ 0 w 1844456"/>
                <a:gd name="connsiteY0" fmla="*/ 110786 h 664705"/>
                <a:gd name="connsiteX1" fmla="*/ 110786 w 1844456"/>
                <a:gd name="connsiteY1" fmla="*/ 0 h 664705"/>
                <a:gd name="connsiteX2" fmla="*/ 1733670 w 1844456"/>
                <a:gd name="connsiteY2" fmla="*/ 0 h 664705"/>
                <a:gd name="connsiteX3" fmla="*/ 1844456 w 1844456"/>
                <a:gd name="connsiteY3" fmla="*/ 110786 h 664705"/>
                <a:gd name="connsiteX4" fmla="*/ 1844456 w 1844456"/>
                <a:gd name="connsiteY4" fmla="*/ 553919 h 664705"/>
                <a:gd name="connsiteX5" fmla="*/ 1733670 w 1844456"/>
                <a:gd name="connsiteY5" fmla="*/ 664705 h 664705"/>
                <a:gd name="connsiteX6" fmla="*/ 110786 w 1844456"/>
                <a:gd name="connsiteY6" fmla="*/ 664705 h 664705"/>
                <a:gd name="connsiteX7" fmla="*/ 0 w 1844456"/>
                <a:gd name="connsiteY7" fmla="*/ 553919 h 664705"/>
                <a:gd name="connsiteX8" fmla="*/ 0 w 1844456"/>
                <a:gd name="connsiteY8" fmla="*/ 110786 h 6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4456" h="664705">
                  <a:moveTo>
                    <a:pt x="0" y="110786"/>
                  </a:moveTo>
                  <a:cubicBezTo>
                    <a:pt x="0" y="49601"/>
                    <a:pt x="49601" y="0"/>
                    <a:pt x="110786" y="0"/>
                  </a:cubicBezTo>
                  <a:lnTo>
                    <a:pt x="1733670" y="0"/>
                  </a:lnTo>
                  <a:cubicBezTo>
                    <a:pt x="1794855" y="0"/>
                    <a:pt x="1844456" y="49601"/>
                    <a:pt x="1844456" y="110786"/>
                  </a:cubicBezTo>
                  <a:lnTo>
                    <a:pt x="1844456" y="553919"/>
                  </a:lnTo>
                  <a:cubicBezTo>
                    <a:pt x="1844456" y="615104"/>
                    <a:pt x="1794855" y="664705"/>
                    <a:pt x="1733670" y="664705"/>
                  </a:cubicBezTo>
                  <a:lnTo>
                    <a:pt x="110786" y="664705"/>
                  </a:lnTo>
                  <a:cubicBezTo>
                    <a:pt x="49601" y="664705"/>
                    <a:pt x="0" y="615104"/>
                    <a:pt x="0" y="553919"/>
                  </a:cubicBezTo>
                  <a:lnTo>
                    <a:pt x="0" y="1107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738" tIns="66738" rIns="66738" bIns="66738"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tx1"/>
                  </a:solidFill>
                </a:rPr>
                <a:t>Niveau international : </a:t>
              </a:r>
              <a:r>
                <a:rPr lang="fr-FR" sz="900" b="0" kern="1200" dirty="0">
                  <a:solidFill>
                    <a:schemeClr val="tx1"/>
                  </a:solidFill>
                </a:rPr>
                <a:t>entretien avec </a:t>
              </a:r>
              <a:r>
                <a:rPr lang="fr-FR" sz="900" b="1" kern="1200" dirty="0">
                  <a:solidFill>
                    <a:schemeClr val="tx1"/>
                  </a:solidFill>
                </a:rPr>
                <a:t>l'Allemagne</a:t>
              </a:r>
              <a:endParaRPr lang="fr-FR" sz="900" b="0" kern="1200" dirty="0">
                <a:solidFill>
                  <a:schemeClr val="tx1"/>
                </a:solidFill>
              </a:endParaRPr>
            </a:p>
          </p:txBody>
        </p:sp>
        <p:sp>
          <p:nvSpPr>
            <p:cNvPr id="11" name="Forme libre : forme 10">
              <a:extLst>
                <a:ext uri="{FF2B5EF4-FFF2-40B4-BE49-F238E27FC236}">
                  <a16:creationId xmlns:a16="http://schemas.microsoft.com/office/drawing/2014/main" id="{17E777D7-08C2-5CFD-C81B-146433FA69AD}"/>
                </a:ext>
              </a:extLst>
            </p:cNvPr>
            <p:cNvSpPr/>
            <p:nvPr/>
          </p:nvSpPr>
          <p:spPr>
            <a:xfrm>
              <a:off x="4744783" y="3413143"/>
              <a:ext cx="1844456" cy="664705"/>
            </a:xfrm>
            <a:custGeom>
              <a:avLst/>
              <a:gdLst>
                <a:gd name="connsiteX0" fmla="*/ 0 w 1844456"/>
                <a:gd name="connsiteY0" fmla="*/ 110786 h 664705"/>
                <a:gd name="connsiteX1" fmla="*/ 110786 w 1844456"/>
                <a:gd name="connsiteY1" fmla="*/ 0 h 664705"/>
                <a:gd name="connsiteX2" fmla="*/ 1733670 w 1844456"/>
                <a:gd name="connsiteY2" fmla="*/ 0 h 664705"/>
                <a:gd name="connsiteX3" fmla="*/ 1844456 w 1844456"/>
                <a:gd name="connsiteY3" fmla="*/ 110786 h 664705"/>
                <a:gd name="connsiteX4" fmla="*/ 1844456 w 1844456"/>
                <a:gd name="connsiteY4" fmla="*/ 553919 h 664705"/>
                <a:gd name="connsiteX5" fmla="*/ 1733670 w 1844456"/>
                <a:gd name="connsiteY5" fmla="*/ 664705 h 664705"/>
                <a:gd name="connsiteX6" fmla="*/ 110786 w 1844456"/>
                <a:gd name="connsiteY6" fmla="*/ 664705 h 664705"/>
                <a:gd name="connsiteX7" fmla="*/ 0 w 1844456"/>
                <a:gd name="connsiteY7" fmla="*/ 553919 h 664705"/>
                <a:gd name="connsiteX8" fmla="*/ 0 w 1844456"/>
                <a:gd name="connsiteY8" fmla="*/ 110786 h 6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4456" h="664705">
                  <a:moveTo>
                    <a:pt x="0" y="110786"/>
                  </a:moveTo>
                  <a:cubicBezTo>
                    <a:pt x="0" y="49601"/>
                    <a:pt x="49601" y="0"/>
                    <a:pt x="110786" y="0"/>
                  </a:cubicBezTo>
                  <a:lnTo>
                    <a:pt x="1733670" y="0"/>
                  </a:lnTo>
                  <a:cubicBezTo>
                    <a:pt x="1794855" y="0"/>
                    <a:pt x="1844456" y="49601"/>
                    <a:pt x="1844456" y="110786"/>
                  </a:cubicBezTo>
                  <a:lnTo>
                    <a:pt x="1844456" y="553919"/>
                  </a:lnTo>
                  <a:cubicBezTo>
                    <a:pt x="1844456" y="615104"/>
                    <a:pt x="1794855" y="664705"/>
                    <a:pt x="1733670" y="664705"/>
                  </a:cubicBezTo>
                  <a:lnTo>
                    <a:pt x="110786" y="664705"/>
                  </a:lnTo>
                  <a:cubicBezTo>
                    <a:pt x="49601" y="664705"/>
                    <a:pt x="0" y="615104"/>
                    <a:pt x="0" y="553919"/>
                  </a:cubicBezTo>
                  <a:lnTo>
                    <a:pt x="0" y="1107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738" tIns="66738" rIns="66738" bIns="66738" numCol="1" spcCol="1270" anchor="ctr" anchorCtr="0">
              <a:noAutofit/>
            </a:bodyPr>
            <a:lstStyle/>
            <a:p>
              <a:pPr marL="0" lvl="0" indent="0" algn="ctr" defTabSz="400050">
                <a:lnSpc>
                  <a:spcPct val="90000"/>
                </a:lnSpc>
                <a:spcBef>
                  <a:spcPct val="0"/>
                </a:spcBef>
                <a:spcAft>
                  <a:spcPct val="35000"/>
                </a:spcAft>
                <a:buNone/>
              </a:pPr>
              <a:r>
                <a:rPr lang="fr-FR" sz="900" b="0" kern="1200" dirty="0">
                  <a:solidFill>
                    <a:schemeClr val="tx1"/>
                  </a:solidFill>
                </a:rPr>
                <a:t>Rédaction du </a:t>
              </a:r>
              <a:r>
                <a:rPr lang="fr-FR" sz="900" b="1" kern="1200" dirty="0">
                  <a:solidFill>
                    <a:schemeClr val="tx1"/>
                  </a:solidFill>
                </a:rPr>
                <a:t>rapport intermédiaire </a:t>
              </a:r>
              <a:r>
                <a:rPr lang="fr-FR" sz="900" b="0" kern="1200" dirty="0">
                  <a:solidFill>
                    <a:schemeClr val="tx1"/>
                  </a:solidFill>
                </a:rPr>
                <a:t>et </a:t>
              </a:r>
              <a:br>
                <a:rPr lang="fr-FR" sz="900" b="0" kern="1200" dirty="0">
                  <a:solidFill>
                    <a:schemeClr val="tx1"/>
                  </a:solidFill>
                </a:rPr>
              </a:br>
              <a:r>
                <a:rPr lang="fr-FR" sz="900" b="0" kern="1200" dirty="0">
                  <a:solidFill>
                    <a:schemeClr val="tx1"/>
                  </a:solidFill>
                </a:rPr>
                <a:t>développement de </a:t>
              </a:r>
              <a:r>
                <a:rPr lang="fr-FR" sz="900" b="1" kern="1200" dirty="0">
                  <a:solidFill>
                    <a:schemeClr val="tx1"/>
                  </a:solidFill>
                </a:rPr>
                <a:t>3 variantes </a:t>
              </a:r>
            </a:p>
          </p:txBody>
        </p:sp>
        <p:sp>
          <p:nvSpPr>
            <p:cNvPr id="12" name="Forme libre : forme 11">
              <a:extLst>
                <a:ext uri="{FF2B5EF4-FFF2-40B4-BE49-F238E27FC236}">
                  <a16:creationId xmlns:a16="http://schemas.microsoft.com/office/drawing/2014/main" id="{C8E29FD6-5F10-9913-2547-BA7850CB7032}"/>
                </a:ext>
              </a:extLst>
            </p:cNvPr>
            <p:cNvSpPr/>
            <p:nvPr/>
          </p:nvSpPr>
          <p:spPr>
            <a:xfrm>
              <a:off x="6896649" y="3413143"/>
              <a:ext cx="1844456" cy="664705"/>
            </a:xfrm>
            <a:custGeom>
              <a:avLst/>
              <a:gdLst>
                <a:gd name="connsiteX0" fmla="*/ 0 w 1844456"/>
                <a:gd name="connsiteY0" fmla="*/ 110786 h 664705"/>
                <a:gd name="connsiteX1" fmla="*/ 110786 w 1844456"/>
                <a:gd name="connsiteY1" fmla="*/ 0 h 664705"/>
                <a:gd name="connsiteX2" fmla="*/ 1733670 w 1844456"/>
                <a:gd name="connsiteY2" fmla="*/ 0 h 664705"/>
                <a:gd name="connsiteX3" fmla="*/ 1844456 w 1844456"/>
                <a:gd name="connsiteY3" fmla="*/ 110786 h 664705"/>
                <a:gd name="connsiteX4" fmla="*/ 1844456 w 1844456"/>
                <a:gd name="connsiteY4" fmla="*/ 553919 h 664705"/>
                <a:gd name="connsiteX5" fmla="*/ 1733670 w 1844456"/>
                <a:gd name="connsiteY5" fmla="*/ 664705 h 664705"/>
                <a:gd name="connsiteX6" fmla="*/ 110786 w 1844456"/>
                <a:gd name="connsiteY6" fmla="*/ 664705 h 664705"/>
                <a:gd name="connsiteX7" fmla="*/ 0 w 1844456"/>
                <a:gd name="connsiteY7" fmla="*/ 553919 h 664705"/>
                <a:gd name="connsiteX8" fmla="*/ 0 w 1844456"/>
                <a:gd name="connsiteY8" fmla="*/ 110786 h 6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4456" h="664705">
                  <a:moveTo>
                    <a:pt x="0" y="110786"/>
                  </a:moveTo>
                  <a:cubicBezTo>
                    <a:pt x="0" y="49601"/>
                    <a:pt x="49601" y="0"/>
                    <a:pt x="110786" y="0"/>
                  </a:cubicBezTo>
                  <a:lnTo>
                    <a:pt x="1733670" y="0"/>
                  </a:lnTo>
                  <a:cubicBezTo>
                    <a:pt x="1794855" y="0"/>
                    <a:pt x="1844456" y="49601"/>
                    <a:pt x="1844456" y="110786"/>
                  </a:cubicBezTo>
                  <a:lnTo>
                    <a:pt x="1844456" y="553919"/>
                  </a:lnTo>
                  <a:cubicBezTo>
                    <a:pt x="1844456" y="615104"/>
                    <a:pt x="1794855" y="664705"/>
                    <a:pt x="1733670" y="664705"/>
                  </a:cubicBezTo>
                  <a:lnTo>
                    <a:pt x="110786" y="664705"/>
                  </a:lnTo>
                  <a:cubicBezTo>
                    <a:pt x="49601" y="664705"/>
                    <a:pt x="0" y="615104"/>
                    <a:pt x="0" y="553919"/>
                  </a:cubicBezTo>
                  <a:lnTo>
                    <a:pt x="0" y="11078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738" tIns="66738" rIns="66738" bIns="66738" numCol="1" spcCol="1270" anchor="ctr" anchorCtr="0">
              <a:noAutofit/>
            </a:bodyPr>
            <a:lstStyle/>
            <a:p>
              <a:pPr marL="0" lvl="0" indent="0" algn="ctr" defTabSz="400050">
                <a:lnSpc>
                  <a:spcPct val="90000"/>
                </a:lnSpc>
                <a:spcBef>
                  <a:spcPct val="0"/>
                </a:spcBef>
                <a:spcAft>
                  <a:spcPct val="35000"/>
                </a:spcAft>
                <a:buNone/>
              </a:pPr>
              <a:r>
                <a:rPr lang="fr-FR" sz="900" b="0" kern="1200" dirty="0">
                  <a:solidFill>
                    <a:schemeClr val="tx1"/>
                  </a:solidFill>
                </a:rPr>
                <a:t>Organisation et réalisation d'</a:t>
              </a:r>
              <a:r>
                <a:rPr lang="fr-FR" sz="900" b="1" kern="1200" dirty="0">
                  <a:solidFill>
                    <a:schemeClr val="tx1"/>
                  </a:solidFill>
                </a:rPr>
                <a:t>ateliers de faisabilité</a:t>
              </a:r>
            </a:p>
          </p:txBody>
        </p:sp>
      </p:grpSp>
      <p:sp>
        <p:nvSpPr>
          <p:cNvPr id="21" name="ZoneTexte 20">
            <a:extLst>
              <a:ext uri="{FF2B5EF4-FFF2-40B4-BE49-F238E27FC236}">
                <a16:creationId xmlns:a16="http://schemas.microsoft.com/office/drawing/2014/main" id="{5B34A823-0D24-3560-091B-30EC055BD140}"/>
              </a:ext>
            </a:extLst>
          </p:cNvPr>
          <p:cNvSpPr txBox="1"/>
          <p:nvPr/>
        </p:nvSpPr>
        <p:spPr>
          <a:xfrm>
            <a:off x="591819" y="4540886"/>
            <a:ext cx="1493753" cy="312073"/>
          </a:xfrm>
          <a:prstGeom prst="rect">
            <a:avLst/>
          </a:prstGeom>
          <a:noFill/>
        </p:spPr>
        <p:txBody>
          <a:bodyPr wrap="square" rtlCol="0">
            <a:spAutoFit/>
          </a:bodyPr>
          <a:lstStyle/>
          <a:p>
            <a:pPr algn="ctr" defTabSz="621975" eaLnBrk="1" hangingPunct="1"/>
            <a:r>
              <a:rPr lang="fr-FR" sz="1428" b="1" dirty="0">
                <a:solidFill>
                  <a:srgbClr val="000000"/>
                </a:solidFill>
                <a:latin typeface="Arial" charset="0"/>
              </a:rPr>
              <a:t>Jusqu'</a:t>
            </a:r>
            <a:r>
              <a:rPr lang="fr-FR" sz="1428" b="1" dirty="0" err="1">
                <a:solidFill>
                  <a:srgbClr val="000000"/>
                </a:solidFill>
                <a:latin typeface="Arial" charset="0"/>
              </a:rPr>
              <a:t>en septembre</a:t>
            </a:r>
            <a:endParaRPr lang="fr-FR" sz="1428" b="1" dirty="0">
              <a:solidFill>
                <a:srgbClr val="000000"/>
              </a:solidFill>
              <a:latin typeface="Arial" charset="0"/>
            </a:endParaRPr>
          </a:p>
        </p:txBody>
      </p:sp>
      <p:sp>
        <p:nvSpPr>
          <p:cNvPr id="22" name="ZoneTexte 21">
            <a:extLst>
              <a:ext uri="{FF2B5EF4-FFF2-40B4-BE49-F238E27FC236}">
                <a16:creationId xmlns:a16="http://schemas.microsoft.com/office/drawing/2014/main" id="{E3679671-4FD7-5252-9DAE-81D8D86B1784}"/>
              </a:ext>
            </a:extLst>
          </p:cNvPr>
          <p:cNvSpPr txBox="1"/>
          <p:nvPr/>
        </p:nvSpPr>
        <p:spPr>
          <a:xfrm>
            <a:off x="2563683" y="4557087"/>
            <a:ext cx="1945915" cy="312073"/>
          </a:xfrm>
          <a:prstGeom prst="rect">
            <a:avLst/>
          </a:prstGeom>
          <a:noFill/>
        </p:spPr>
        <p:txBody>
          <a:bodyPr wrap="square" rtlCol="0">
            <a:spAutoFit/>
          </a:bodyPr>
          <a:lstStyle/>
          <a:p>
            <a:pPr algn="ctr" defTabSz="621975" eaLnBrk="1" hangingPunct="1"/>
            <a:r>
              <a:rPr lang="fr-FR" sz="1428" b="1">
                <a:solidFill>
                  <a:srgbClr val="000000"/>
                </a:solidFill>
                <a:latin typeface="Arial" charset="0"/>
              </a:rPr>
              <a:t>Jusqu'</a:t>
            </a:r>
            <a:r>
              <a:rPr lang="fr-FR" sz="1428" b="1" err="1">
                <a:solidFill>
                  <a:srgbClr val="000000"/>
                </a:solidFill>
                <a:latin typeface="Arial" charset="0"/>
              </a:rPr>
              <a:t>en septembre</a:t>
            </a:r>
            <a:endParaRPr lang="fr-FR" sz="1428" b="1">
              <a:solidFill>
                <a:srgbClr val="000000"/>
              </a:solidFill>
              <a:latin typeface="Arial" charset="0"/>
            </a:endParaRPr>
          </a:p>
        </p:txBody>
      </p:sp>
      <p:sp>
        <p:nvSpPr>
          <p:cNvPr id="23" name="ZoneTexte 22">
            <a:extLst>
              <a:ext uri="{FF2B5EF4-FFF2-40B4-BE49-F238E27FC236}">
                <a16:creationId xmlns:a16="http://schemas.microsoft.com/office/drawing/2014/main" id="{63BCC5E7-EDFC-9383-5807-EFC1ED828829}"/>
              </a:ext>
            </a:extLst>
          </p:cNvPr>
          <p:cNvSpPr txBox="1"/>
          <p:nvPr/>
        </p:nvSpPr>
        <p:spPr>
          <a:xfrm>
            <a:off x="4987709" y="4557087"/>
            <a:ext cx="1436773" cy="312073"/>
          </a:xfrm>
          <a:prstGeom prst="rect">
            <a:avLst/>
          </a:prstGeom>
          <a:noFill/>
        </p:spPr>
        <p:txBody>
          <a:bodyPr wrap="square" rtlCol="0">
            <a:spAutoFit/>
          </a:bodyPr>
          <a:lstStyle/>
          <a:p>
            <a:pPr algn="r" defTabSz="621975" eaLnBrk="1" hangingPunct="1"/>
            <a:r>
              <a:rPr lang="fr-FR" sz="1428" b="1" dirty="0">
                <a:solidFill>
                  <a:srgbClr val="000000"/>
                </a:solidFill>
                <a:latin typeface="Arial" charset="0"/>
              </a:rPr>
              <a:t>À partir de </a:t>
            </a:r>
            <a:r>
              <a:rPr lang="fr-FR" sz="1428" b="1" dirty="0" err="1">
                <a:solidFill>
                  <a:srgbClr val="000000"/>
                </a:solidFill>
                <a:latin typeface="Arial" charset="0"/>
              </a:rPr>
              <a:t>septembre</a:t>
            </a:r>
            <a:endParaRPr lang="fr-FR" sz="1428" b="1" dirty="0">
              <a:solidFill>
                <a:srgbClr val="000000"/>
              </a:solidFill>
              <a:latin typeface="Arial" charset="0"/>
            </a:endParaRPr>
          </a:p>
        </p:txBody>
      </p:sp>
      <p:sp>
        <p:nvSpPr>
          <p:cNvPr id="24" name="ZoneTexte 23">
            <a:extLst>
              <a:ext uri="{FF2B5EF4-FFF2-40B4-BE49-F238E27FC236}">
                <a16:creationId xmlns:a16="http://schemas.microsoft.com/office/drawing/2014/main" id="{DCD4615C-E66F-21C1-25F7-78CFF24DAD59}"/>
              </a:ext>
            </a:extLst>
          </p:cNvPr>
          <p:cNvSpPr txBox="1"/>
          <p:nvPr/>
        </p:nvSpPr>
        <p:spPr>
          <a:xfrm>
            <a:off x="7075481" y="4556906"/>
            <a:ext cx="1436773" cy="312073"/>
          </a:xfrm>
          <a:prstGeom prst="rect">
            <a:avLst/>
          </a:prstGeom>
          <a:noFill/>
        </p:spPr>
        <p:txBody>
          <a:bodyPr wrap="square" rtlCol="0">
            <a:spAutoFit/>
          </a:bodyPr>
          <a:lstStyle/>
          <a:p>
            <a:pPr algn="ctr" defTabSz="621975" eaLnBrk="1" hangingPunct="1"/>
            <a:r>
              <a:rPr lang="fr-FR" sz="1428" b="1" dirty="0">
                <a:solidFill>
                  <a:srgbClr val="000000"/>
                </a:solidFill>
                <a:latin typeface="Arial" charset="0"/>
              </a:rPr>
              <a:t>À partir de </a:t>
            </a:r>
            <a:r>
              <a:rPr lang="fr-FR" sz="1428" b="1" dirty="0" err="1">
                <a:solidFill>
                  <a:srgbClr val="000000"/>
                </a:solidFill>
                <a:latin typeface="Arial" charset="0"/>
              </a:rPr>
              <a:t>novembre</a:t>
            </a:r>
            <a:endParaRPr lang="fr-FR" sz="1428" b="1" dirty="0">
              <a:solidFill>
                <a:srgbClr val="000000"/>
              </a:solidFill>
              <a:latin typeface="Arial" charset="0"/>
            </a:endParaRPr>
          </a:p>
        </p:txBody>
      </p:sp>
      <p:sp>
        <p:nvSpPr>
          <p:cNvPr id="7" name="Legende: mit Pfeil nach unten 6">
            <a:extLst>
              <a:ext uri="{FF2B5EF4-FFF2-40B4-BE49-F238E27FC236}">
                <a16:creationId xmlns:a16="http://schemas.microsoft.com/office/drawing/2014/main" id="{6309B6CA-3E33-B59B-628B-7530AB124E8A}"/>
              </a:ext>
            </a:extLst>
          </p:cNvPr>
          <p:cNvSpPr/>
          <p:nvPr/>
        </p:nvSpPr>
        <p:spPr bwMode="auto">
          <a:xfrm>
            <a:off x="4067944" y="2025804"/>
            <a:ext cx="2032328" cy="668474"/>
          </a:xfrm>
          <a:prstGeom prst="downArrowCallout">
            <a:avLst/>
          </a:prstGeom>
          <a:solidFill>
            <a:schemeClr val="accent1"/>
          </a:solidFill>
          <a:ln w="9525" cap="flat" cmpd="sng" algn="ctr">
            <a:solidFill>
              <a:schemeClr val="accent5">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198" tIns="31099" rIns="62198" bIns="31099" numCol="1" rtlCol="0" anchor="t" anchorCtr="0" compatLnSpc="1">
            <a:prstTxWarp prst="textNoShape">
              <a:avLst/>
            </a:prstTxWarp>
          </a:bodyPr>
          <a:lstStyle/>
          <a:p>
            <a:pPr algn="ctr" defTabSz="709440" eaLnBrk="1" hangingPunct="1"/>
            <a:r>
              <a:rPr lang="de-CH" sz="884" b="1" dirty="0">
                <a:solidFill>
                  <a:srgbClr val="000000"/>
                </a:solidFill>
                <a:latin typeface="Arial" charset="0"/>
              </a:rPr>
              <a:t>04.09.2023 Rencontre </a:t>
            </a:r>
          </a:p>
          <a:p>
            <a:pPr algn="ctr" defTabSz="709440" eaLnBrk="1" hangingPunct="1"/>
            <a:r>
              <a:rPr lang="de-CH" sz="884" dirty="0">
                <a:solidFill>
                  <a:srgbClr val="000000"/>
                </a:solidFill>
                <a:latin typeface="Arial" charset="0"/>
              </a:rPr>
              <a:t>Rapport </a:t>
            </a:r>
            <a:r>
              <a:rPr lang="de-CH" sz="884" dirty="0" err="1">
                <a:solidFill>
                  <a:srgbClr val="000000"/>
                </a:solidFill>
                <a:latin typeface="Arial" charset="0"/>
              </a:rPr>
              <a:t>intermédiaire</a:t>
            </a:r>
            <a:endParaRPr lang="de-CH" sz="884" dirty="0">
              <a:solidFill>
                <a:srgbClr val="000000"/>
              </a:solidFill>
              <a:latin typeface="Arial" charset="0"/>
            </a:endParaRPr>
          </a:p>
        </p:txBody>
      </p:sp>
      <p:sp>
        <p:nvSpPr>
          <p:cNvPr id="8" name="Legende: mit Pfeil nach unten 7">
            <a:extLst>
              <a:ext uri="{FF2B5EF4-FFF2-40B4-BE49-F238E27FC236}">
                <a16:creationId xmlns:a16="http://schemas.microsoft.com/office/drawing/2014/main" id="{6BFE508D-9FC2-FD0D-E3C0-8D8CB664223C}"/>
              </a:ext>
            </a:extLst>
          </p:cNvPr>
          <p:cNvSpPr/>
          <p:nvPr/>
        </p:nvSpPr>
        <p:spPr bwMode="auto">
          <a:xfrm>
            <a:off x="5706095" y="2420888"/>
            <a:ext cx="2032328" cy="668474"/>
          </a:xfrm>
          <a:prstGeom prst="downArrowCallout">
            <a:avLst/>
          </a:prstGeom>
          <a:solidFill>
            <a:schemeClr val="accent1"/>
          </a:solidFill>
          <a:ln w="9525" cap="flat" cmpd="sng" algn="ctr">
            <a:solidFill>
              <a:schemeClr val="accent5">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198" tIns="31099" rIns="62198" bIns="31099" numCol="1" rtlCol="0" anchor="t" anchorCtr="0" compatLnSpc="1">
            <a:prstTxWarp prst="textNoShape">
              <a:avLst/>
            </a:prstTxWarp>
          </a:bodyPr>
          <a:lstStyle/>
          <a:p>
            <a:pPr algn="ctr" defTabSz="709440" eaLnBrk="1" hangingPunct="1">
              <a:defRPr/>
            </a:pPr>
            <a:r>
              <a:rPr lang="de-CH" sz="884" b="1" dirty="0">
                <a:solidFill>
                  <a:srgbClr val="000000"/>
                </a:solidFill>
                <a:latin typeface="Arial" charset="0"/>
              </a:rPr>
              <a:t>19.10.2023 Rencontre</a:t>
            </a:r>
          </a:p>
          <a:p>
            <a:pPr algn="ctr" defTabSz="709440" eaLnBrk="1" hangingPunct="1">
              <a:defRPr/>
            </a:pPr>
            <a:r>
              <a:rPr lang="de-CH" sz="884" dirty="0" err="1">
                <a:solidFill>
                  <a:srgbClr val="000000"/>
                </a:solidFill>
                <a:latin typeface="Arial" charset="0"/>
              </a:rPr>
              <a:t>Préparation</a:t>
            </a:r>
            <a:r>
              <a:rPr lang="de-CH" sz="884" dirty="0">
                <a:solidFill>
                  <a:srgbClr val="000000"/>
                </a:solidFill>
                <a:latin typeface="Arial" charset="0"/>
              </a:rPr>
              <a:t> des </a:t>
            </a:r>
            <a:r>
              <a:rPr lang="de-CH" sz="884" dirty="0" err="1">
                <a:solidFill>
                  <a:srgbClr val="000000"/>
                </a:solidFill>
                <a:latin typeface="Arial" charset="0"/>
              </a:rPr>
              <a:t>ateliers</a:t>
            </a:r>
            <a:endParaRPr lang="de-CH" sz="884" dirty="0">
              <a:solidFill>
                <a:srgbClr val="000000"/>
              </a:solidFill>
              <a:latin typeface="Arial" charset="0"/>
            </a:endParaRPr>
          </a:p>
        </p:txBody>
      </p:sp>
    </p:spTree>
    <p:extLst>
      <p:ext uri="{BB962C8B-B14F-4D97-AF65-F5344CB8AC3E}">
        <p14:creationId xmlns:p14="http://schemas.microsoft.com/office/powerpoint/2010/main" val="111550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3"/>
          <a:stretch>
            <a:fillRect/>
          </a:stretch>
        </p:blipFill>
        <p:spPr>
          <a:xfrm>
            <a:off x="1115616" y="3394521"/>
            <a:ext cx="6162675" cy="2562225"/>
          </a:xfrm>
          <a:prstGeom prst="rect">
            <a:avLst/>
          </a:prstGeom>
        </p:spPr>
      </p:pic>
      <p:sp>
        <p:nvSpPr>
          <p:cNvPr id="3" name="Titel 2"/>
          <p:cNvSpPr>
            <a:spLocks noGrp="1"/>
          </p:cNvSpPr>
          <p:nvPr>
            <p:ph type="title"/>
          </p:nvPr>
        </p:nvSpPr>
        <p:spPr/>
        <p:txBody>
          <a:bodyPr/>
          <a:lstStyle/>
          <a:p>
            <a:r>
              <a:rPr lang="de-CH" dirty="0"/>
              <a:t>Base légale</a:t>
            </a:r>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t>3</a:t>
            </a:fld>
            <a:endParaRPr lang="de-CH" altLang="de-DE" dirty="0"/>
          </a:p>
        </p:txBody>
      </p:sp>
      <p:pic>
        <p:nvPicPr>
          <p:cNvPr id="7" name="Grafik 6"/>
          <p:cNvPicPr>
            <a:picLocks noChangeAspect="1"/>
          </p:cNvPicPr>
          <p:nvPr/>
        </p:nvPicPr>
        <p:blipFill>
          <a:blip r:embed="rId4"/>
          <a:stretch>
            <a:fillRect/>
          </a:stretch>
        </p:blipFill>
        <p:spPr>
          <a:xfrm>
            <a:off x="4196953" y="2070935"/>
            <a:ext cx="4305300" cy="1872208"/>
          </a:xfrm>
          <a:prstGeom prst="rect">
            <a:avLst/>
          </a:prstGeom>
        </p:spPr>
      </p:pic>
      <p:sp>
        <p:nvSpPr>
          <p:cNvPr id="2" name="ZoneTexte 1">
            <a:extLst>
              <a:ext uri="{FF2B5EF4-FFF2-40B4-BE49-F238E27FC236}">
                <a16:creationId xmlns:a16="http://schemas.microsoft.com/office/drawing/2014/main" id="{D745039F-1D23-3022-32B9-8C93D5EED673}"/>
              </a:ext>
            </a:extLst>
          </p:cNvPr>
          <p:cNvSpPr txBox="1"/>
          <p:nvPr/>
        </p:nvSpPr>
        <p:spPr>
          <a:xfrm>
            <a:off x="1115615" y="4221088"/>
            <a:ext cx="7386637" cy="1692771"/>
          </a:xfrm>
          <a:prstGeom prst="rect">
            <a:avLst/>
          </a:prstGeom>
          <a:solidFill>
            <a:schemeClr val="bg1"/>
          </a:solidFill>
        </p:spPr>
        <p:txBody>
          <a:bodyPr wrap="square" rtlCol="0">
            <a:spAutoFit/>
          </a:bodyPr>
          <a:lstStyle/>
          <a:p>
            <a:r>
              <a:rPr lang="fr-FR" sz="2400" b="1" dirty="0"/>
              <a:t>Loi fédérale sur les prestations de la Confédération dans le domaine de l’exécution des peines et des mesures </a:t>
            </a:r>
          </a:p>
          <a:p>
            <a:endParaRPr lang="fr-FR" sz="1600" dirty="0"/>
          </a:p>
          <a:p>
            <a:r>
              <a:rPr lang="fr-FR" sz="1600" dirty="0"/>
              <a:t>du 5 octobre 1984 (état au 1</a:t>
            </a:r>
            <a:r>
              <a:rPr lang="fr-FR" sz="1600" baseline="30000" dirty="0"/>
              <a:t>er</a:t>
            </a:r>
            <a:r>
              <a:rPr lang="fr-FR" sz="1600" dirty="0"/>
              <a:t> janvier 2018)</a:t>
            </a:r>
            <a:endParaRPr lang="fr-CH" sz="1600" dirty="0"/>
          </a:p>
        </p:txBody>
      </p:sp>
    </p:spTree>
    <p:extLst>
      <p:ext uri="{BB962C8B-B14F-4D97-AF65-F5344CB8AC3E}">
        <p14:creationId xmlns:p14="http://schemas.microsoft.com/office/powerpoint/2010/main" val="2490903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55D6752-461A-4DF5-ADF2-DCEE72519057}"/>
              </a:ext>
            </a:extLst>
          </p:cNvPr>
          <p:cNvSpPr>
            <a:spLocks noGrp="1"/>
          </p:cNvSpPr>
          <p:nvPr>
            <p:ph type="title"/>
          </p:nvPr>
        </p:nvSpPr>
        <p:spPr/>
        <p:txBody>
          <a:bodyPr/>
          <a:lstStyle/>
          <a:p>
            <a:r>
              <a:rPr lang="de-CH" dirty="0"/>
              <a:t>Merci </a:t>
            </a:r>
            <a:r>
              <a:rPr lang="de-CH" dirty="0" err="1"/>
              <a:t>beaucoup</a:t>
            </a:r>
            <a:r>
              <a:rPr lang="de-CH" dirty="0"/>
              <a:t> </a:t>
            </a:r>
            <a:r>
              <a:rPr lang="de-CH" dirty="0" err="1"/>
              <a:t>pour</a:t>
            </a:r>
            <a:r>
              <a:rPr lang="de-CH" dirty="0"/>
              <a:t> </a:t>
            </a:r>
            <a:r>
              <a:rPr lang="de-CH" dirty="0" err="1"/>
              <a:t>votre</a:t>
            </a:r>
            <a:r>
              <a:rPr lang="de-CH" dirty="0"/>
              <a:t> </a:t>
            </a:r>
            <a:r>
              <a:rPr lang="de-CH" dirty="0" err="1"/>
              <a:t>attention</a:t>
            </a:r>
            <a:endParaRPr lang="de-CH" dirty="0"/>
          </a:p>
        </p:txBody>
      </p:sp>
      <p:pic>
        <p:nvPicPr>
          <p:cNvPr id="16" name="Bildplatzhalter 15">
            <a:extLst>
              <a:ext uri="{FF2B5EF4-FFF2-40B4-BE49-F238E27FC236}">
                <a16:creationId xmlns:a16="http://schemas.microsoft.com/office/drawing/2014/main" id="{CA1F8C49-B7CF-D371-95B5-93C3AA2C8003}"/>
              </a:ext>
            </a:extLst>
          </p:cNvPr>
          <p:cNvPicPr>
            <a:picLocks noGrp="1" noChangeAspect="1"/>
          </p:cNvPicPr>
          <p:nvPr>
            <p:ph type="pic" sz="quarter" idx="12"/>
          </p:nvPr>
        </p:nvPicPr>
        <p:blipFill rotWithShape="1">
          <a:blip r:embed="rId3"/>
          <a:srcRect t="47122" b="25222"/>
          <a:stretch/>
        </p:blipFill>
        <p:spPr>
          <a:xfrm>
            <a:off x="695453" y="3085745"/>
            <a:ext cx="7201854" cy="1371843"/>
          </a:xfrm>
        </p:spPr>
      </p:pic>
      <p:sp>
        <p:nvSpPr>
          <p:cNvPr id="17" name="Rechteck 16">
            <a:extLst>
              <a:ext uri="{FF2B5EF4-FFF2-40B4-BE49-F238E27FC236}">
                <a16:creationId xmlns:a16="http://schemas.microsoft.com/office/drawing/2014/main" id="{92692BC4-EDDD-9434-0C11-F055E3839DC4}"/>
              </a:ext>
            </a:extLst>
          </p:cNvPr>
          <p:cNvSpPr/>
          <p:nvPr/>
        </p:nvSpPr>
        <p:spPr bwMode="auto">
          <a:xfrm>
            <a:off x="695453" y="4555549"/>
            <a:ext cx="7201854" cy="590562"/>
          </a:xfrm>
          <a:prstGeom prst="rect">
            <a:avLst/>
          </a:prstGeom>
          <a:solidFill>
            <a:schemeClr val="accent1"/>
          </a:solidFill>
          <a:ln>
            <a:solidFill>
              <a:schemeClr val="accent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62198" tIns="31099" rIns="62198" bIns="31099" numCol="1" rtlCol="0" anchor="t" anchorCtr="0" compatLnSpc="1">
            <a:prstTxWarp prst="textNoShape">
              <a:avLst/>
            </a:prstTxWarp>
          </a:bodyPr>
          <a:lstStyle/>
          <a:p>
            <a:pPr defTabSz="709440" eaLnBrk="1" hangingPunct="1"/>
            <a:r>
              <a:rPr lang="de-CH" sz="1088" dirty="0" err="1">
                <a:solidFill>
                  <a:srgbClr val="000000"/>
                </a:solidFill>
                <a:latin typeface="Arial" charset="0"/>
              </a:rPr>
              <a:t>Direction</a:t>
            </a:r>
            <a:r>
              <a:rPr lang="de-CH" sz="1088" dirty="0">
                <a:solidFill>
                  <a:srgbClr val="000000"/>
                </a:solidFill>
                <a:latin typeface="Arial" charset="0"/>
              </a:rPr>
              <a:t> du </a:t>
            </a:r>
            <a:r>
              <a:rPr lang="de-CH" sz="1088" dirty="0" err="1">
                <a:solidFill>
                  <a:srgbClr val="000000"/>
                </a:solidFill>
                <a:latin typeface="Arial" charset="0"/>
              </a:rPr>
              <a:t>projet</a:t>
            </a:r>
            <a:r>
              <a:rPr lang="de-CH" sz="1088" dirty="0">
                <a:solidFill>
                  <a:srgbClr val="000000"/>
                </a:solidFill>
                <a:latin typeface="Arial" charset="0"/>
              </a:rPr>
              <a:t> : Prof. </a:t>
            </a:r>
            <a:r>
              <a:rPr lang="de-CH" sz="1088" dirty="0" err="1">
                <a:solidFill>
                  <a:srgbClr val="000000"/>
                </a:solidFill>
                <a:latin typeface="Arial" charset="0"/>
              </a:rPr>
              <a:t>Dr</a:t>
            </a:r>
            <a:r>
              <a:rPr lang="de-CH" sz="1088" dirty="0">
                <a:solidFill>
                  <a:srgbClr val="000000"/>
                </a:solidFill>
                <a:latin typeface="Arial" charset="0"/>
              </a:rPr>
              <a:t> Kay Biesel (FHNW)</a:t>
            </a:r>
          </a:p>
          <a:p>
            <a:pPr defTabSz="709440" eaLnBrk="1" hangingPunct="1"/>
            <a:r>
              <a:rPr lang="de-CH" sz="1088" dirty="0">
                <a:solidFill>
                  <a:srgbClr val="000000"/>
                </a:solidFill>
                <a:latin typeface="Arial"/>
              </a:rPr>
              <a:t>Équipe Suisse </a:t>
            </a:r>
            <a:r>
              <a:rPr lang="de-CH" sz="1088" dirty="0" err="1">
                <a:solidFill>
                  <a:srgbClr val="000000"/>
                </a:solidFill>
                <a:latin typeface="Arial"/>
              </a:rPr>
              <a:t>alémanique</a:t>
            </a:r>
            <a:r>
              <a:rPr lang="de-CH" sz="1088" dirty="0">
                <a:solidFill>
                  <a:srgbClr val="000000"/>
                </a:solidFill>
                <a:latin typeface="Arial"/>
              </a:rPr>
              <a:t> : Prof. Angela Rein (FHNW), Lukas Fellmann (FHNW), Jana Osswald (FHNW)</a:t>
            </a:r>
          </a:p>
          <a:p>
            <a:pPr defTabSz="709440" eaLnBrk="1" hangingPunct="1"/>
            <a:r>
              <a:rPr lang="fr-FR" sz="1088" dirty="0">
                <a:solidFill>
                  <a:srgbClr val="000000"/>
                </a:solidFill>
                <a:latin typeface="Arial" charset="0"/>
              </a:rPr>
              <a:t>Équipe Suisse latine </a:t>
            </a:r>
            <a:r>
              <a:rPr lang="de-CH" sz="1088" dirty="0">
                <a:solidFill>
                  <a:srgbClr val="000000"/>
                </a:solidFill>
                <a:latin typeface="Arial" charset="0"/>
              </a:rPr>
              <a:t>: Prof. Gaëlle Aeby (HES-SO), Mathilde Etienne (HES-SO), Angelica </a:t>
            </a:r>
            <a:r>
              <a:rPr lang="de-CH" sz="1088" dirty="0" err="1">
                <a:solidFill>
                  <a:srgbClr val="000000"/>
                </a:solidFill>
                <a:latin typeface="Arial" charset="0"/>
              </a:rPr>
              <a:t>Lepori</a:t>
            </a:r>
            <a:r>
              <a:rPr lang="de-CH" sz="1088" dirty="0">
                <a:solidFill>
                  <a:srgbClr val="000000"/>
                </a:solidFill>
                <a:latin typeface="Arial" charset="0"/>
              </a:rPr>
              <a:t> (SUPSI)</a:t>
            </a:r>
          </a:p>
        </p:txBody>
      </p:sp>
    </p:spTree>
    <p:extLst>
      <p:ext uri="{BB962C8B-B14F-4D97-AF65-F5344CB8AC3E}">
        <p14:creationId xmlns:p14="http://schemas.microsoft.com/office/powerpoint/2010/main" val="312173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leichschenkliges Dreieck 5"/>
          <p:cNvSpPr/>
          <p:nvPr/>
        </p:nvSpPr>
        <p:spPr>
          <a:xfrm>
            <a:off x="1078062" y="2276872"/>
            <a:ext cx="7776864" cy="3600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Inhaltsplatzhalter 1"/>
          <p:cNvSpPr>
            <a:spLocks noGrp="1"/>
          </p:cNvSpPr>
          <p:nvPr>
            <p:ph idx="1"/>
          </p:nvPr>
        </p:nvSpPr>
        <p:spPr>
          <a:xfrm>
            <a:off x="1187450" y="2708920"/>
            <a:ext cx="7558088" cy="3310880"/>
          </a:xfrm>
        </p:spPr>
        <p:txBody>
          <a:bodyPr/>
          <a:lstStyle/>
          <a:p>
            <a:pPr marL="0" indent="0">
              <a:buNone/>
            </a:pPr>
            <a:r>
              <a:rPr lang="de-CH" dirty="0"/>
              <a:t>                 CP : </a:t>
            </a:r>
            <a:r>
              <a:rPr lang="de-CH" dirty="0" err="1"/>
              <a:t>mesures</a:t>
            </a:r>
            <a:r>
              <a:rPr lang="de-CH" dirty="0"/>
              <a:t> pour jeunes adultes</a:t>
            </a:r>
          </a:p>
          <a:p>
            <a:pPr marL="0" indent="0">
              <a:buNone/>
            </a:pPr>
            <a:endParaRPr lang="de-CH" dirty="0"/>
          </a:p>
          <a:p>
            <a:pPr marL="0" indent="0">
              <a:buNone/>
            </a:pPr>
            <a:r>
              <a:rPr lang="de-CH" dirty="0"/>
              <a:t>                       </a:t>
            </a:r>
            <a:r>
              <a:rPr lang="de-CH" dirty="0" err="1"/>
              <a:t>DPMin</a:t>
            </a:r>
            <a:r>
              <a:rPr lang="de-CH" dirty="0"/>
              <a:t> : </a:t>
            </a:r>
            <a:r>
              <a:rPr lang="de-CH" dirty="0" err="1"/>
              <a:t>peines</a:t>
            </a:r>
            <a:r>
              <a:rPr lang="de-CH" dirty="0"/>
              <a:t> et mesures</a:t>
            </a:r>
          </a:p>
          <a:p>
            <a:pPr marL="0" indent="0">
              <a:buNone/>
            </a:pPr>
            <a:endParaRPr lang="de-CH" dirty="0"/>
          </a:p>
          <a:p>
            <a:pPr marL="0" indent="0">
              <a:buNone/>
            </a:pPr>
            <a:r>
              <a:rPr lang="de-CH" dirty="0"/>
              <a:t>                      CC : </a:t>
            </a:r>
            <a:r>
              <a:rPr lang="de-CH" dirty="0" err="1"/>
              <a:t>placement</a:t>
            </a:r>
            <a:r>
              <a:rPr lang="de-CH" dirty="0"/>
              <a:t> relevant du droit civil</a:t>
            </a:r>
          </a:p>
          <a:p>
            <a:pPr marL="0" indent="0">
              <a:buNone/>
            </a:pPr>
            <a:r>
              <a:rPr lang="de-CH" dirty="0"/>
              <a:t> </a:t>
            </a:r>
          </a:p>
          <a:p>
            <a:pPr marL="0" indent="0">
              <a:buNone/>
            </a:pPr>
            <a:endParaRPr lang="de-CH" dirty="0"/>
          </a:p>
          <a:p>
            <a:pPr marL="0" indent="0">
              <a:buNone/>
            </a:pPr>
            <a:r>
              <a:rPr lang="de-CH" dirty="0"/>
              <a:t>                                 Logement convenu</a:t>
            </a:r>
          </a:p>
          <a:p>
            <a:endParaRPr lang="de-CH" dirty="0"/>
          </a:p>
        </p:txBody>
      </p:sp>
      <p:sp>
        <p:nvSpPr>
          <p:cNvPr id="3" name="Titel 2"/>
          <p:cNvSpPr>
            <a:spLocks noGrp="1"/>
          </p:cNvSpPr>
          <p:nvPr>
            <p:ph type="title"/>
          </p:nvPr>
        </p:nvSpPr>
        <p:spPr/>
        <p:txBody>
          <a:bodyPr/>
          <a:lstStyle/>
          <a:p>
            <a:r>
              <a:rPr lang="de-CH" dirty="0"/>
              <a:t>Subventions aux établissements accueillant les clientèles suivantes : </a:t>
            </a:r>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t>4</a:t>
            </a:fld>
            <a:endParaRPr lang="de-CH" altLang="de-DE" dirty="0"/>
          </a:p>
        </p:txBody>
      </p:sp>
    </p:spTree>
    <p:extLst>
      <p:ext uri="{BB962C8B-B14F-4D97-AF65-F5344CB8AC3E}">
        <p14:creationId xmlns:p14="http://schemas.microsoft.com/office/powerpoint/2010/main" val="387016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1187450" y="1057275"/>
            <a:ext cx="7558088" cy="715963"/>
          </a:xfrm>
        </p:spPr>
        <p:txBody>
          <a:bodyPr/>
          <a:lstStyle/>
          <a:p>
            <a:r>
              <a:rPr lang="de-CH" altLang="de-DE" dirty="0"/>
              <a:t>Données statistiques</a:t>
            </a:r>
            <a:endParaRPr lang="fr-CH" altLang="de-DE" dirty="0"/>
          </a:p>
        </p:txBody>
      </p:sp>
      <p:sp>
        <p:nvSpPr>
          <p:cNvPr id="3" name="Inhaltsplatzhalter 2"/>
          <p:cNvSpPr>
            <a:spLocks noGrp="1"/>
          </p:cNvSpPr>
          <p:nvPr>
            <p:ph idx="1"/>
          </p:nvPr>
        </p:nvSpPr>
        <p:spPr>
          <a:xfrm>
            <a:off x="1212850" y="1846287"/>
            <a:ext cx="7558088" cy="4391025"/>
          </a:xfrm>
        </p:spPr>
        <p:txBody>
          <a:bodyPr/>
          <a:lstStyle/>
          <a:p>
            <a:pPr marL="0" indent="0">
              <a:buFontTx/>
              <a:buNone/>
              <a:defRPr/>
            </a:pPr>
            <a:r>
              <a:rPr lang="de-CH" sz="1800" dirty="0"/>
              <a:t>Quelles sont les données disponibles aujourd'hui ?</a:t>
            </a:r>
          </a:p>
          <a:p>
            <a:pPr marL="0" indent="0">
              <a:buFontTx/>
              <a:buNone/>
              <a:defRPr/>
            </a:pPr>
            <a:endParaRPr lang="de-CH" sz="1800" dirty="0"/>
          </a:p>
          <a:p>
            <a:pPr marL="0" indent="0">
              <a:buFontTx/>
              <a:buNone/>
              <a:defRPr/>
            </a:pPr>
            <a:endParaRPr lang="de-CH" sz="1800" dirty="0"/>
          </a:p>
          <a:p>
            <a:pPr>
              <a:defRPr/>
            </a:pPr>
            <a:r>
              <a:rPr lang="de-CH" sz="1800" dirty="0"/>
              <a:t>Statistique des jugements pénaux des mineurs et de </a:t>
            </a:r>
            <a:r>
              <a:rPr lang="de-CH" sz="1800" dirty="0" err="1"/>
              <a:t>l'exécution</a:t>
            </a:r>
            <a:r>
              <a:rPr lang="de-CH" sz="1800" dirty="0"/>
              <a:t> des </a:t>
            </a:r>
            <a:r>
              <a:rPr lang="de-CH" sz="1800" dirty="0" err="1"/>
              <a:t>sanctions</a:t>
            </a:r>
            <a:endParaRPr lang="de-CH" sz="1800" dirty="0"/>
          </a:p>
          <a:p>
            <a:pPr>
              <a:defRPr/>
            </a:pPr>
            <a:endParaRPr lang="de-CH" sz="1800" dirty="0"/>
          </a:p>
          <a:p>
            <a:pPr>
              <a:defRPr/>
            </a:pPr>
            <a:r>
              <a:rPr lang="de-CH" sz="1800" dirty="0"/>
              <a:t>Enquête statistique de la COPMA sur les </a:t>
            </a:r>
            <a:r>
              <a:rPr lang="de-CH" sz="1800" dirty="0" err="1"/>
              <a:t>mesures</a:t>
            </a:r>
            <a:r>
              <a:rPr lang="de-CH" sz="1800" dirty="0"/>
              <a:t> de </a:t>
            </a:r>
            <a:r>
              <a:rPr lang="de-CH" sz="1800" dirty="0" err="1"/>
              <a:t>droit</a:t>
            </a:r>
            <a:r>
              <a:rPr lang="de-CH" sz="1800" dirty="0"/>
              <a:t> civil</a:t>
            </a:r>
          </a:p>
          <a:p>
            <a:pPr>
              <a:defRPr/>
            </a:pPr>
            <a:endParaRPr lang="de-CH" sz="1800" dirty="0"/>
          </a:p>
          <a:p>
            <a:pPr>
              <a:defRPr/>
            </a:pPr>
            <a:r>
              <a:rPr lang="de-CH" sz="1800" dirty="0"/>
              <a:t>CASADATA : données </a:t>
            </a:r>
            <a:r>
              <a:rPr lang="de-CH" sz="1800" dirty="0" err="1"/>
              <a:t>sur</a:t>
            </a:r>
            <a:r>
              <a:rPr lang="de-CH" sz="1800" dirty="0"/>
              <a:t> </a:t>
            </a:r>
            <a:r>
              <a:rPr lang="de-CH" sz="1800" dirty="0" err="1"/>
              <a:t>les</a:t>
            </a:r>
            <a:r>
              <a:rPr lang="de-CH" sz="1800" dirty="0"/>
              <a:t> </a:t>
            </a:r>
            <a:r>
              <a:rPr lang="de-CH" sz="1800" dirty="0" err="1"/>
              <a:t>établissements</a:t>
            </a:r>
            <a:r>
              <a:rPr lang="de-CH" sz="1800" dirty="0"/>
              <a:t> </a:t>
            </a:r>
            <a:r>
              <a:rPr lang="de-CH" sz="1800" dirty="0" err="1"/>
              <a:t>subventionnés</a:t>
            </a:r>
            <a:r>
              <a:rPr lang="de-CH" sz="1800" dirty="0"/>
              <a:t> par l'OFJ (depuis 2018)</a:t>
            </a:r>
          </a:p>
          <a:p>
            <a:pPr marL="0" indent="0">
              <a:buFontTx/>
              <a:buNone/>
              <a:defRPr/>
            </a:pPr>
            <a:endParaRPr lang="de-CH" dirty="0"/>
          </a:p>
          <a:p>
            <a:pPr>
              <a:buFontTx/>
              <a:buChar char="-"/>
              <a:defRPr/>
            </a:pPr>
            <a:endParaRPr lang="de-CH" dirty="0"/>
          </a:p>
          <a:p>
            <a:pPr>
              <a:defRPr/>
            </a:pPr>
            <a:endParaRPr lang="de-CH" dirty="0"/>
          </a:p>
        </p:txBody>
      </p:sp>
      <p:sp>
        <p:nvSpPr>
          <p:cNvPr id="32772"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32D88F-4CD0-4897-9030-FA22AC5E8F1B}" type="slidenum">
              <a:rPr lang="de-CH" altLang="de-DE" smtClean="0">
                <a:solidFill>
                  <a:srgbClr val="000000"/>
                </a:solidFill>
              </a:rPr>
              <a:t>5</a:t>
            </a:fld>
            <a:endParaRPr lang="de-CH" altLang="de-DE">
              <a:solidFill>
                <a:srgbClr val="000000"/>
              </a:solidFill>
            </a:endParaRPr>
          </a:p>
        </p:txBody>
      </p:sp>
    </p:spTree>
    <p:extLst>
      <p:ext uri="{BB962C8B-B14F-4D97-AF65-F5344CB8AC3E}">
        <p14:creationId xmlns:p14="http://schemas.microsoft.com/office/powerpoint/2010/main" val="336271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nhaltsplatzhalter 1"/>
          <p:cNvSpPr>
            <a:spLocks noGrp="1"/>
          </p:cNvSpPr>
          <p:nvPr>
            <p:ph idx="1"/>
          </p:nvPr>
        </p:nvSpPr>
        <p:spPr>
          <a:xfrm>
            <a:off x="1187450" y="2300113"/>
            <a:ext cx="7558088" cy="2857079"/>
          </a:xfrm>
        </p:spPr>
        <p:txBody>
          <a:bodyPr/>
          <a:lstStyle/>
          <a:p>
            <a:r>
              <a:rPr lang="de-CH" altLang="de-DE" sz="1800" dirty="0"/>
              <a:t>Protection de l'enfance/aide à la </a:t>
            </a:r>
            <a:r>
              <a:rPr lang="de-CH" altLang="de-DE" sz="1800" dirty="0" err="1"/>
              <a:t>jeunesse</a:t>
            </a:r>
            <a:r>
              <a:rPr lang="de-CH" altLang="de-DE" sz="1800" dirty="0"/>
              <a:t>/</a:t>
            </a:r>
            <a:r>
              <a:rPr lang="de-CH" altLang="de-DE" sz="1800" dirty="0" err="1"/>
              <a:t>affaires</a:t>
            </a:r>
            <a:r>
              <a:rPr lang="de-CH" altLang="de-DE" sz="1800" dirty="0"/>
              <a:t> </a:t>
            </a:r>
            <a:r>
              <a:rPr lang="de-CH" altLang="de-DE" sz="1800" dirty="0" err="1"/>
              <a:t>sociales</a:t>
            </a:r>
            <a:r>
              <a:rPr lang="de-CH" altLang="de-DE" sz="1800" dirty="0"/>
              <a:t> 	21</a:t>
            </a:r>
          </a:p>
          <a:p>
            <a:r>
              <a:rPr lang="de-CH" altLang="de-DE" sz="1800" dirty="0"/>
              <a:t>Formation 						10</a:t>
            </a:r>
          </a:p>
          <a:p>
            <a:r>
              <a:rPr lang="de-CH" altLang="de-DE" sz="1800" dirty="0"/>
              <a:t>Justice 						  7</a:t>
            </a:r>
          </a:p>
          <a:p>
            <a:r>
              <a:rPr lang="de-CH" altLang="de-DE" sz="1800" dirty="0"/>
              <a:t>Santé/</a:t>
            </a:r>
            <a:r>
              <a:rPr lang="de-CH" altLang="de-DE" sz="1800" dirty="0" err="1"/>
              <a:t>psychiatrie</a:t>
            </a:r>
            <a:r>
              <a:rPr lang="de-CH" altLang="de-DE" sz="1800" dirty="0"/>
              <a:t> 					  5</a:t>
            </a:r>
          </a:p>
          <a:p>
            <a:r>
              <a:rPr lang="de-CH" altLang="de-DE" sz="1800" dirty="0"/>
              <a:t>Trois offices et plus par </a:t>
            </a:r>
            <a:r>
              <a:rPr lang="de-CH" altLang="de-DE" sz="1800" dirty="0" err="1"/>
              <a:t>canton</a:t>
            </a:r>
            <a:r>
              <a:rPr lang="de-CH" altLang="de-DE" sz="1800" dirty="0"/>
              <a:t> 				  7</a:t>
            </a:r>
          </a:p>
          <a:p>
            <a:r>
              <a:rPr lang="de-CH" altLang="de-DE" sz="1800" dirty="0"/>
              <a:t>Deux offices par </a:t>
            </a:r>
            <a:r>
              <a:rPr lang="de-CH" altLang="de-DE" sz="1800" dirty="0" err="1"/>
              <a:t>canton</a:t>
            </a:r>
            <a:r>
              <a:rPr lang="de-CH" altLang="de-DE" sz="1800" dirty="0"/>
              <a:t> 				  6</a:t>
            </a:r>
          </a:p>
          <a:p>
            <a:r>
              <a:rPr lang="de-CH" altLang="de-DE" sz="1800" dirty="0"/>
              <a:t>Un office par canton (ou aucun) 				</a:t>
            </a:r>
            <a:r>
              <a:rPr lang="de-CH" altLang="de-DE" dirty="0"/>
              <a:t>11</a:t>
            </a:r>
          </a:p>
        </p:txBody>
      </p:sp>
      <p:sp>
        <p:nvSpPr>
          <p:cNvPr id="25603" name="Titel 2"/>
          <p:cNvSpPr>
            <a:spLocks noGrp="1"/>
          </p:cNvSpPr>
          <p:nvPr>
            <p:ph type="title"/>
          </p:nvPr>
        </p:nvSpPr>
        <p:spPr/>
        <p:txBody>
          <a:bodyPr/>
          <a:lstStyle/>
          <a:p>
            <a:r>
              <a:rPr lang="de-CH" altLang="de-DE" dirty="0"/>
              <a:t>Compétences pour les places résidentielles</a:t>
            </a:r>
            <a:br>
              <a:rPr lang="de-CH" altLang="de-DE" dirty="0"/>
            </a:br>
            <a:endParaRPr lang="de-CH" altLang="de-DE" dirty="0"/>
          </a:p>
        </p:txBody>
      </p:sp>
      <p:sp>
        <p:nvSpPr>
          <p:cNvPr id="25605"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690F9C-52EB-49CA-9F23-3C2253565B15}" type="slidenum">
              <a:rPr lang="de-CH" altLang="de-DE" smtClean="0"/>
              <a:t>6</a:t>
            </a:fld>
            <a:endParaRPr lang="de-CH" altLang="de-DE"/>
          </a:p>
        </p:txBody>
      </p:sp>
    </p:spTree>
    <p:extLst>
      <p:ext uri="{BB962C8B-B14F-4D97-AF65-F5344CB8AC3E}">
        <p14:creationId xmlns:p14="http://schemas.microsoft.com/office/powerpoint/2010/main" val="219920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4834374-AE9A-4ADE-AF01-5EE6D9D2275B}"/>
              </a:ext>
            </a:extLst>
          </p:cNvPr>
          <p:cNvSpPr>
            <a:spLocks noGrp="1"/>
          </p:cNvSpPr>
          <p:nvPr>
            <p:ph idx="1"/>
          </p:nvPr>
        </p:nvSpPr>
        <p:spPr>
          <a:xfrm>
            <a:off x="1187450" y="2852936"/>
            <a:ext cx="7558088" cy="3166864"/>
          </a:xfrm>
        </p:spPr>
        <p:txBody>
          <a:bodyPr/>
          <a:lstStyle/>
          <a:p>
            <a:r>
              <a:rPr lang="de-CH" sz="1800" dirty="0"/>
              <a:t>Services cantonaux</a:t>
            </a:r>
            <a:br>
              <a:rPr lang="de-CH" sz="1800" dirty="0"/>
            </a:br>
            <a:endParaRPr lang="de-CH" sz="1800" dirty="0"/>
          </a:p>
          <a:p>
            <a:r>
              <a:rPr lang="de-CH" sz="1800" dirty="0"/>
              <a:t>APEA</a:t>
            </a:r>
            <a:br>
              <a:rPr lang="de-CH" sz="1800" dirty="0"/>
            </a:br>
            <a:endParaRPr lang="de-CH" sz="1800" dirty="0"/>
          </a:p>
          <a:p>
            <a:r>
              <a:rPr lang="de-CH" sz="1800" dirty="0"/>
              <a:t>Communes</a:t>
            </a:r>
          </a:p>
          <a:p>
            <a:endParaRPr lang="de-CH" sz="1800" dirty="0"/>
          </a:p>
          <a:p>
            <a:endParaRPr lang="de-CH" sz="1800" dirty="0"/>
          </a:p>
          <a:p>
            <a:endParaRPr lang="de-CH" sz="1800" dirty="0"/>
          </a:p>
          <a:p>
            <a:pPr marL="0" indent="0">
              <a:buNone/>
            </a:pPr>
            <a:r>
              <a:rPr lang="de-CH" sz="1800" dirty="0"/>
              <a:t>« </a:t>
            </a:r>
            <a:r>
              <a:rPr lang="de-CH" sz="1800" dirty="0" err="1"/>
              <a:t>J’imagine</a:t>
            </a:r>
            <a:r>
              <a:rPr lang="de-CH" sz="1800" dirty="0"/>
              <a:t> qu'il y en a </a:t>
            </a:r>
            <a:r>
              <a:rPr lang="de-CH" sz="1800" dirty="0" err="1"/>
              <a:t>beaucoup</a:t>
            </a:r>
            <a:r>
              <a:rPr lang="de-CH" sz="1800" dirty="0"/>
              <a:t>... »</a:t>
            </a:r>
          </a:p>
        </p:txBody>
      </p:sp>
      <p:sp>
        <p:nvSpPr>
          <p:cNvPr id="3" name="Titel 2">
            <a:extLst>
              <a:ext uri="{FF2B5EF4-FFF2-40B4-BE49-F238E27FC236}">
                <a16:creationId xmlns:a16="http://schemas.microsoft.com/office/drawing/2014/main" id="{4303A42E-FF91-443E-9CCA-21FE1F218305}"/>
              </a:ext>
            </a:extLst>
          </p:cNvPr>
          <p:cNvSpPr>
            <a:spLocks noGrp="1"/>
          </p:cNvSpPr>
          <p:nvPr>
            <p:ph type="title"/>
          </p:nvPr>
        </p:nvSpPr>
        <p:spPr/>
        <p:txBody>
          <a:bodyPr/>
          <a:lstStyle/>
          <a:p>
            <a:r>
              <a:rPr lang="de-CH" dirty="0"/>
              <a:t>Compétences </a:t>
            </a:r>
            <a:r>
              <a:rPr lang="de-CH" dirty="0" err="1"/>
              <a:t>pour</a:t>
            </a:r>
            <a:r>
              <a:rPr lang="de-CH" dirty="0"/>
              <a:t> le </a:t>
            </a:r>
            <a:r>
              <a:rPr lang="de-CH" dirty="0" err="1"/>
              <a:t>placement</a:t>
            </a:r>
            <a:r>
              <a:rPr lang="de-CH" dirty="0"/>
              <a:t> en </a:t>
            </a:r>
            <a:r>
              <a:rPr lang="de-CH" dirty="0" err="1"/>
              <a:t>familles</a:t>
            </a:r>
            <a:r>
              <a:rPr lang="de-CH" dirty="0"/>
              <a:t> d'accueil</a:t>
            </a:r>
          </a:p>
        </p:txBody>
      </p:sp>
      <p:sp>
        <p:nvSpPr>
          <p:cNvPr id="5" name="Foliennummernplatzhalter 4">
            <a:extLst>
              <a:ext uri="{FF2B5EF4-FFF2-40B4-BE49-F238E27FC236}">
                <a16:creationId xmlns:a16="http://schemas.microsoft.com/office/drawing/2014/main" id="{C9014A4D-FE85-41EE-BBE6-AB0AB691AF4C}"/>
              </a:ext>
            </a:extLst>
          </p:cNvPr>
          <p:cNvSpPr>
            <a:spLocks noGrp="1"/>
          </p:cNvSpPr>
          <p:nvPr>
            <p:ph type="sldNum" sz="quarter" idx="11"/>
          </p:nvPr>
        </p:nvSpPr>
        <p:spPr/>
        <p:txBody>
          <a:bodyPr/>
          <a:lstStyle/>
          <a:p>
            <a:pPr marL="0" marR="0" lvl="0" indent="0" algn="r" defTabSz="914400" rtl="0" eaLnBrk="1" fontAlgn="base" latinLnBrk="0" hangingPunct="1">
              <a:lnSpc>
                <a:spcPct val="105000"/>
              </a:lnSpc>
              <a:spcBef>
                <a:spcPct val="0"/>
              </a:spcBef>
              <a:spcAft>
                <a:spcPct val="0"/>
              </a:spcAft>
              <a:buClrTx/>
              <a:buSzTx/>
              <a:buFontTx/>
              <a:buNone/>
              <a:tabLst/>
              <a:defRPr/>
            </a:pPr>
            <a:fld id="{6662ABFB-D8F8-42B0-BE25-2D7EF83A6079}" type="slidenum">
              <a:rPr kumimoji="0" lang="de-CH" altLang="de-DE" sz="9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7</a:t>
            </a:fld>
            <a:endParaRPr kumimoji="0" lang="de-CH" altLang="de-DE"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460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de-CH" altLang="de-DE" dirty="0">
                <a:hlinkClick r:id="rId3"/>
              </a:rPr>
              <a:t>https://www.casadata.ch/</a:t>
            </a:r>
            <a:endParaRPr lang="de-CH" altLang="de-DE" dirty="0"/>
          </a:p>
        </p:txBody>
      </p:sp>
      <p:sp>
        <p:nvSpPr>
          <p:cNvPr id="38916"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D96C3E-E6C9-42FD-AD66-C75DE1BF033B}" type="slidenum">
              <a:rPr lang="de-CH" altLang="de-DE" smtClean="0">
                <a:solidFill>
                  <a:srgbClr val="000000"/>
                </a:solidFill>
              </a:rPr>
              <a:t>8</a:t>
            </a:fld>
            <a:endParaRPr lang="de-CH" altLang="de-DE">
              <a:solidFill>
                <a:srgbClr val="000000"/>
              </a:solidFill>
            </a:endParaRPr>
          </a:p>
        </p:txBody>
      </p:sp>
      <p:pic>
        <p:nvPicPr>
          <p:cNvPr id="38917" name="Grafik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570038"/>
            <a:ext cx="777716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68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87450" y="910208"/>
            <a:ext cx="7558088" cy="5399112"/>
          </a:xfrm>
        </p:spPr>
        <p:txBody>
          <a:bodyPr/>
          <a:lstStyle/>
          <a:p>
            <a:pPr marL="0" indent="0">
              <a:buNone/>
            </a:pPr>
            <a:endParaRPr lang="de-CH" sz="1800" dirty="0"/>
          </a:p>
          <a:p>
            <a:pPr lvl="0"/>
            <a:r>
              <a:rPr lang="de-CH" sz="1800" dirty="0"/>
              <a:t>La plupart des placements ont lieu entre 14 et 18 ans, avec un net recul à partir de 19 ans et une baisse rapide après 18 ans, surtout en Suisse latine.</a:t>
            </a:r>
          </a:p>
          <a:p>
            <a:pPr lvl="0"/>
            <a:endParaRPr lang="de-CH" sz="1800" dirty="0"/>
          </a:p>
          <a:p>
            <a:pPr lvl="0"/>
            <a:r>
              <a:rPr lang="de-CH" sz="1800" dirty="0"/>
              <a:t>35 % des enfants et </a:t>
            </a:r>
            <a:r>
              <a:rPr lang="de-CH" sz="1800" dirty="0" err="1"/>
              <a:t>adolescents</a:t>
            </a:r>
            <a:r>
              <a:rPr lang="de-CH" sz="1800" dirty="0"/>
              <a:t> </a:t>
            </a:r>
            <a:r>
              <a:rPr lang="de-CH" sz="1800" dirty="0" err="1"/>
              <a:t>sont</a:t>
            </a:r>
            <a:r>
              <a:rPr lang="de-CH" sz="1800" dirty="0"/>
              <a:t> </a:t>
            </a:r>
            <a:r>
              <a:rPr lang="de-CH" sz="1800" dirty="0" err="1"/>
              <a:t>placés</a:t>
            </a:r>
            <a:r>
              <a:rPr lang="de-CH" sz="1800" dirty="0"/>
              <a:t> en </a:t>
            </a:r>
            <a:r>
              <a:rPr lang="de-CH" sz="1800" dirty="0" err="1"/>
              <a:t>institution</a:t>
            </a:r>
            <a:r>
              <a:rPr lang="de-CH" sz="1800" dirty="0"/>
              <a:t> sur la base d'un accord avec leurs parents, 40 % font l'objet d'une mesure de droit civil et 15 % sont placés sur la base </a:t>
            </a:r>
            <a:r>
              <a:rPr lang="de-CH" sz="1800" dirty="0" err="1"/>
              <a:t>d'une</a:t>
            </a:r>
            <a:r>
              <a:rPr lang="de-CH" sz="1800" dirty="0"/>
              <a:t> </a:t>
            </a:r>
            <a:r>
              <a:rPr lang="de-CH" sz="1800" dirty="0" err="1"/>
              <a:t>ordonnance</a:t>
            </a:r>
            <a:r>
              <a:rPr lang="de-CH" sz="1800" dirty="0"/>
              <a:t> </a:t>
            </a:r>
            <a:r>
              <a:rPr lang="de-CH" sz="1800" dirty="0" err="1"/>
              <a:t>pénale</a:t>
            </a:r>
            <a:r>
              <a:rPr lang="de-CH" sz="1800" dirty="0"/>
              <a:t> (données </a:t>
            </a:r>
            <a:r>
              <a:rPr lang="de-CH" sz="1800" dirty="0" err="1"/>
              <a:t>pour</a:t>
            </a:r>
            <a:r>
              <a:rPr lang="de-CH" sz="1800" dirty="0"/>
              <a:t> </a:t>
            </a:r>
            <a:r>
              <a:rPr lang="de-CH" sz="1800" dirty="0" err="1"/>
              <a:t>l’année</a:t>
            </a:r>
            <a:r>
              <a:rPr lang="de-CH" sz="1800" dirty="0"/>
              <a:t> 2020).</a:t>
            </a:r>
          </a:p>
          <a:p>
            <a:pPr marL="0" lvl="0" indent="0">
              <a:buNone/>
            </a:pPr>
            <a:endParaRPr lang="de-CH" sz="1800" dirty="0"/>
          </a:p>
          <a:p>
            <a:pPr lvl="0"/>
            <a:r>
              <a:rPr lang="de-CH" sz="1800" dirty="0"/>
              <a:t>Près de la moitié des </a:t>
            </a:r>
            <a:r>
              <a:rPr lang="de-CH" sz="1800" dirty="0" err="1"/>
              <a:t>enfants</a:t>
            </a:r>
            <a:r>
              <a:rPr lang="de-CH" sz="1800" dirty="0"/>
              <a:t> et </a:t>
            </a:r>
            <a:r>
              <a:rPr lang="de-CH" sz="1800" dirty="0" err="1"/>
              <a:t>adolescents</a:t>
            </a:r>
            <a:r>
              <a:rPr lang="de-CH" sz="1800" dirty="0"/>
              <a:t> </a:t>
            </a:r>
            <a:r>
              <a:rPr lang="de-CH" sz="1800" dirty="0" err="1"/>
              <a:t>passent</a:t>
            </a:r>
            <a:r>
              <a:rPr lang="de-CH" sz="1800" dirty="0"/>
              <a:t> de </a:t>
            </a:r>
            <a:r>
              <a:rPr lang="de-CH" sz="1800" dirty="0" err="1"/>
              <a:t>leur</a:t>
            </a:r>
            <a:r>
              <a:rPr lang="de-CH" sz="1800" dirty="0"/>
              <a:t> </a:t>
            </a:r>
            <a:r>
              <a:rPr lang="de-CH" sz="1800" dirty="0" err="1"/>
              <a:t>famille</a:t>
            </a:r>
            <a:r>
              <a:rPr lang="de-CH" sz="1800" dirty="0"/>
              <a:t> à </a:t>
            </a:r>
            <a:r>
              <a:rPr lang="de-CH" sz="1800" dirty="0" err="1"/>
              <a:t>l'institution</a:t>
            </a:r>
            <a:r>
              <a:rPr lang="de-CH" sz="1800" dirty="0"/>
              <a:t> et la </a:t>
            </a:r>
            <a:r>
              <a:rPr lang="de-CH" sz="1800" dirty="0" err="1"/>
              <a:t>majorité</a:t>
            </a:r>
            <a:r>
              <a:rPr lang="de-CH" sz="1800" dirty="0"/>
              <a:t> y retourne après le placement (36 % pour l'année 2020).</a:t>
            </a:r>
          </a:p>
          <a:p>
            <a:pPr lvl="0"/>
            <a:endParaRPr lang="de-CH" sz="1800" dirty="0"/>
          </a:p>
          <a:p>
            <a:pPr lvl="0"/>
            <a:r>
              <a:rPr lang="de-CH" sz="1800" dirty="0"/>
              <a:t>Un quart des enfants et </a:t>
            </a:r>
            <a:r>
              <a:rPr lang="de-CH" sz="1800" dirty="0" err="1"/>
              <a:t>adolescents</a:t>
            </a:r>
            <a:r>
              <a:rPr lang="de-CH" sz="1800" dirty="0"/>
              <a:t> ne </a:t>
            </a:r>
            <a:r>
              <a:rPr lang="de-CH" sz="1800" dirty="0" err="1"/>
              <a:t>bénéficient</a:t>
            </a:r>
            <a:r>
              <a:rPr lang="de-CH" sz="1800" dirty="0"/>
              <a:t> </a:t>
            </a:r>
            <a:r>
              <a:rPr lang="de-CH" sz="1800" dirty="0" err="1"/>
              <a:t>pas</a:t>
            </a:r>
            <a:r>
              <a:rPr lang="de-CH" sz="1800" dirty="0"/>
              <a:t> </a:t>
            </a:r>
            <a:r>
              <a:rPr lang="de-CH" sz="1800" dirty="0" err="1"/>
              <a:t>d’une</a:t>
            </a:r>
            <a:r>
              <a:rPr lang="de-CH" sz="1800" dirty="0"/>
              <a:t> </a:t>
            </a:r>
            <a:r>
              <a:rPr lang="de-CH" sz="1800" dirty="0" err="1"/>
              <a:t>prise</a:t>
            </a:r>
            <a:r>
              <a:rPr lang="de-CH" sz="1800" dirty="0"/>
              <a:t> en </a:t>
            </a:r>
            <a:r>
              <a:rPr lang="de-CH" sz="1800" dirty="0" err="1"/>
              <a:t>charge</a:t>
            </a:r>
            <a:r>
              <a:rPr lang="de-CH" sz="1800" dirty="0"/>
              <a:t> </a:t>
            </a:r>
            <a:r>
              <a:rPr lang="de-CH" sz="1800" dirty="0" err="1"/>
              <a:t>résidentielle</a:t>
            </a:r>
            <a:r>
              <a:rPr lang="de-CH" sz="1800" dirty="0"/>
              <a:t> dans leur canton d'origine.</a:t>
            </a:r>
          </a:p>
          <a:p>
            <a:pPr marL="0" indent="0">
              <a:buNone/>
            </a:pPr>
            <a:r>
              <a:rPr lang="de-CH" sz="1800" dirty="0"/>
              <a:t> </a:t>
            </a:r>
          </a:p>
          <a:p>
            <a:pPr marL="0" indent="0">
              <a:buNone/>
            </a:pPr>
            <a:endParaRPr lang="de-CH" dirty="0"/>
          </a:p>
        </p:txBody>
      </p:sp>
      <p:sp>
        <p:nvSpPr>
          <p:cNvPr id="5" name="Foliennummernplatzhalter 4"/>
          <p:cNvSpPr>
            <a:spLocks noGrp="1"/>
          </p:cNvSpPr>
          <p:nvPr>
            <p:ph type="sldNum" sz="quarter" idx="11"/>
          </p:nvPr>
        </p:nvSpPr>
        <p:spPr/>
        <p:txBody>
          <a:bodyPr/>
          <a:lstStyle/>
          <a:p>
            <a:pPr>
              <a:defRPr/>
            </a:pPr>
            <a:fld id="{6662ABFB-D8F8-42B0-BE25-2D7EF83A6079}" type="slidenum">
              <a:rPr lang="de-CH" altLang="de-DE" smtClean="0"/>
              <a:t>9</a:t>
            </a:fld>
            <a:endParaRPr lang="de-CH" altLang="de-DE" dirty="0"/>
          </a:p>
        </p:txBody>
      </p:sp>
    </p:spTree>
    <p:extLst>
      <p:ext uri="{BB962C8B-B14F-4D97-AF65-F5344CB8AC3E}">
        <p14:creationId xmlns:p14="http://schemas.microsoft.com/office/powerpoint/2010/main" val="4112790421"/>
      </p:ext>
    </p:extLst>
  </p:cSld>
  <p:clrMapOvr>
    <a:masterClrMapping/>
  </p:clrMapOvr>
</p:sld>
</file>

<file path=ppt/theme/theme1.xml><?xml version="1.0" encoding="utf-8"?>
<a:theme xmlns:a="http://schemas.openxmlformats.org/drawingml/2006/main" name="CD Bund_GS_de">
  <a:themeElements>
    <a:clrScheme name="CD Bund_GS_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 Bund_GS_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 Bund_GS_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 Bund_GS_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 Bund_GS_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 Bund_GS_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 Bund_GS_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 Bund_GS_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 Bund_GS_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 Bund_GS_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 Bund_GS_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 Bund_GS_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 Bund_GS_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 Bund_GS_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S-PP">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SA_16x9_de.potx" id="{54052C3C-A219-4032-8A15-5C2E065A20BC}" vid="{867B35A6-C1BD-446B-A5FB-E1DF39B1B41C}"/>
    </a:ext>
  </a:extLst>
</a:theme>
</file>

<file path=ppt/theme/theme3.xml><?xml version="1.0" encoding="utf-8"?>
<a:theme xmlns:a="http://schemas.openxmlformats.org/drawingml/2006/main" name="1_APS-PP">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SA_16x9_de.potx" id="{54052C3C-A219-4032-8A15-5C2E065A20BC}" vid="{867B35A6-C1BD-446B-A5FB-E1DF39B1B41C}"/>
    </a:ext>
  </a:extLst>
</a:theme>
</file>

<file path=ppt/theme/theme4.xml><?xml version="1.0" encoding="utf-8"?>
<a:theme xmlns:a="http://schemas.openxmlformats.org/drawingml/2006/main" name="2_APS-PP">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0" eaLnBrk="1" fontAlgn="base" latinLnBrk="0" hangingPunct="1">
          <a:lnSpc>
            <a:spcPct val="100000"/>
          </a:lnSpc>
          <a:spcBef>
            <a:spcPct val="0"/>
          </a:spcBef>
          <a:spcAft>
            <a:spcPct val="0"/>
          </a:spcAft>
          <a:buClrTx/>
          <a:buSzTx/>
          <a:buFontTx/>
          <a:buNone/>
          <a:tabLst/>
          <a:defRPr kumimoji="0" lang="de-CH" sz="21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SA_16x9_de.potx" id="{54052C3C-A219-4032-8A15-5C2E065A20BC}" vid="{867B35A6-C1BD-446B-A5FB-E1DF39B1B41C}"/>
    </a:ext>
  </a:ext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TotalTime>
  <Words>3437</Words>
  <Application>Microsoft Office PowerPoint</Application>
  <PresentationFormat>Affichage à l'écran (4:3)</PresentationFormat>
  <Paragraphs>443</Paragraphs>
  <Slides>30</Slides>
  <Notes>30</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30</vt:i4>
      </vt:variant>
    </vt:vector>
  </HeadingPairs>
  <TitlesOfParts>
    <vt:vector size="38" baseType="lpstr">
      <vt:lpstr>Arial</vt:lpstr>
      <vt:lpstr>Calibri</vt:lpstr>
      <vt:lpstr>Symbol</vt:lpstr>
      <vt:lpstr>Wingdings</vt:lpstr>
      <vt:lpstr>CD Bund_GS_de</vt:lpstr>
      <vt:lpstr>APS-PP</vt:lpstr>
      <vt:lpstr>1_APS-PP</vt:lpstr>
      <vt:lpstr>2_APS-PP</vt:lpstr>
      <vt:lpstr>   </vt:lpstr>
      <vt:lpstr>Activités principales de l’Unité EPM</vt:lpstr>
      <vt:lpstr>Base légale</vt:lpstr>
      <vt:lpstr>Subventions aux établissements accueillant les clientèles suivantes : </vt:lpstr>
      <vt:lpstr>Données statistiques</vt:lpstr>
      <vt:lpstr>Compétences pour les places résidentielles </vt:lpstr>
      <vt:lpstr>Compétences pour le placement en familles d'accueil</vt:lpstr>
      <vt:lpstr>https://www.casadata.ch/</vt:lpstr>
      <vt:lpstr>Présentation PowerPoint</vt:lpstr>
      <vt:lpstr>Situation avant l'admission</vt:lpstr>
      <vt:lpstr>Situation sociale après la sortie</vt:lpstr>
      <vt:lpstr>Utilité d'une statistique</vt:lpstr>
      <vt:lpstr>Visions </vt:lpstr>
      <vt:lpstr>Etude de faisabilité pour la statistique sur les enfants placés hors du foyer familial en Suisse </vt:lpstr>
      <vt:lpstr>Situation de départ</vt:lpstr>
      <vt:lpstr>Objectif et questions de l'étude de faisabilité</vt:lpstr>
      <vt:lpstr>Objectif et questions de l'étude de faisabilité</vt:lpstr>
      <vt:lpstr> Etapes de travail (décembre 2023 – avril 2024)</vt:lpstr>
      <vt:lpstr>Définition de travail du placement extrafamilial </vt:lpstr>
      <vt:lpstr>Retours sur la définition du placement extrafamilial</vt:lpstr>
      <vt:lpstr>Niveau cantonal</vt:lpstr>
      <vt:lpstr>Présentation PowerPoint</vt:lpstr>
      <vt:lpstr>Niveaux intercantonal, national &amp; international</vt:lpstr>
      <vt:lpstr>Impressions sur la disponibilité actuelle des données et leur qualité</vt:lpstr>
      <vt:lpstr>Impressions sur la disponibilité actuelle des données et leur qualité</vt:lpstr>
      <vt:lpstr>Défis et difficultés liés à la création de statistiques nationales sur les enfants et les jeunes placés hors du foyer</vt:lpstr>
      <vt:lpstr>Défis et difficultés liés à la création de statistiques nationales sur les enfants et les jeunes placés hors du foyer</vt:lpstr>
      <vt:lpstr>Conclusion</vt:lpstr>
      <vt:lpstr>Prochaines étapes</vt:lpstr>
      <vt:lpstr>Merci beaucoup pour votre attention</vt:lpstr>
    </vt:vector>
  </TitlesOfParts>
  <Company>Eidg. Justiz und Polizeidepartement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Born Barbara BFM</dc:creator>
  <cp:keywords>, docId:FA4C18B450CA2011DF453A9DE920EF53</cp:keywords>
  <cp:lastModifiedBy>Sonja Funk-Schuler</cp:lastModifiedBy>
  <cp:revision>384</cp:revision>
  <cp:lastPrinted>2022-10-20T13:31:11Z</cp:lastPrinted>
  <dcterms:created xsi:type="dcterms:W3CDTF">2009-04-27T13:27:46Z</dcterms:created>
  <dcterms:modified xsi:type="dcterms:W3CDTF">2023-08-31T12:09:00Z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JPDCFG@15.1700:RecipientSalutation">
    <vt:lpwstr/>
  </property>
  <property fmtid="{D5CDD505-2E9C-101B-9397-08002B2CF9AE}" pid="3" name="FSC#EJPDCFG@15.1700:RecipientTitle">
    <vt:lpwstr/>
  </property>
  <property fmtid="{D5CDD505-2E9C-101B-9397-08002B2CF9AE}" pid="4" name="FSC#EJPDCFG@15.1700:RecipientFirstname">
    <vt:lpwstr/>
  </property>
  <property fmtid="{D5CDD505-2E9C-101B-9397-08002B2CF9AE}" pid="5" name="FSC#EJPDCFG@15.1700:RecipientSurname">
    <vt:lpwstr/>
  </property>
  <property fmtid="{D5CDD505-2E9C-101B-9397-08002B2CF9AE}" pid="6" name="FSC#EJPDCFG@15.1700:RecipientStreet">
    <vt:lpwstr/>
  </property>
  <property fmtid="{D5CDD505-2E9C-101B-9397-08002B2CF9AE}" pid="7" name="FSC#EJPDCFG@15.1700:RecipientPOBox">
    <vt:lpwstr/>
  </property>
  <property fmtid="{D5CDD505-2E9C-101B-9397-08002B2CF9AE}" pid="8" name="FSC#EJPDCFG@15.1700:RecipientZIPCode">
    <vt:lpwstr/>
  </property>
  <property fmtid="{D5CDD505-2E9C-101B-9397-08002B2CF9AE}" pid="9" name="FSC#EJPDCFG@15.1700:RecipientCity">
    <vt:lpwstr/>
  </property>
  <property fmtid="{D5CDD505-2E9C-101B-9397-08002B2CF9AE}" pid="10" name="FSC#EJPDCFG@15.1700:RecipientCountry">
    <vt:lpwstr/>
  </property>
  <property fmtid="{D5CDD505-2E9C-101B-9397-08002B2CF9AE}" pid="11" name="FSC#EJPDCFG@15.1700:RecipientOrgname">
    <vt:lpwstr/>
  </property>
  <property fmtid="{D5CDD505-2E9C-101B-9397-08002B2CF9AE}" pid="12" name="FSC#EJPDCFG@15.1700:RecipientEMail">
    <vt:lpwstr/>
  </property>
  <property fmtid="{D5CDD505-2E9C-101B-9397-08002B2CF9AE}" pid="13" name="FSC#EJPDCFG@15.1700:RecipientContactSalutation">
    <vt:lpwstr/>
  </property>
  <property fmtid="{D5CDD505-2E9C-101B-9397-08002B2CF9AE}" pid="14" name="FSC#EJPDCFG@15.1700:RecipientContactFirstname">
    <vt:lpwstr/>
  </property>
  <property fmtid="{D5CDD505-2E9C-101B-9397-08002B2CF9AE}" pid="15" name="FSC#EJPDCFG@15.1700:RecipientContactSurname">
    <vt:lpwstr/>
  </property>
  <property fmtid="{D5CDD505-2E9C-101B-9397-08002B2CF9AE}" pid="16" name="FSC#EJPDCFG@15.1700:RecipientDate">
    <vt:lpwstr/>
  </property>
  <property fmtid="{D5CDD505-2E9C-101B-9397-08002B2CF9AE}" pid="17" name="FSC#EJPDCFG@15.1700:SubfileTitle">
    <vt:lpwstr>D_Vorstellung SMV an Landsgemeinde vom 30.10.2014</vt:lpwstr>
  </property>
  <property fmtid="{D5CDD505-2E9C-101B-9397-08002B2CF9AE}" pid="18" name="FSC#EJPDCFG@15.1700:SubfileSubject">
    <vt:lpwstr/>
  </property>
  <property fmtid="{D5CDD505-2E9C-101B-9397-08002B2CF9AE}" pid="19" name="FSC#EJPDCFG@15.1700:SubfileDossierRef">
    <vt:lpwstr>022/2011/00710</vt:lpwstr>
  </property>
  <property fmtid="{D5CDD505-2E9C-101B-9397-08002B2CF9AE}" pid="20" name="FSC#EJPDCFG@15.1700:SubfileResponsibleFirstname">
    <vt:lpwstr>Walter</vt:lpwstr>
  </property>
  <property fmtid="{D5CDD505-2E9C-101B-9397-08002B2CF9AE}" pid="21" name="FSC#EJPDCFG@15.1700:SubfileResponsibleSurname">
    <vt:lpwstr>Troxler</vt:lpwstr>
  </property>
  <property fmtid="{D5CDD505-2E9C-101B-9397-08002B2CF9AE}" pid="22" name="FSC#EJPDCFG@15.1700:SubfileResponsibleProfession">
    <vt:lpwstr/>
  </property>
  <property fmtid="{D5CDD505-2E9C-101B-9397-08002B2CF9AE}" pid="23" name="FSC#EJPDCFG@15.1700:SubfileResponsibleInitials">
    <vt:lpwstr>bj-tw</vt:lpwstr>
  </property>
  <property fmtid="{D5CDD505-2E9C-101B-9397-08002B2CF9AE}" pid="24" name="FSC#EJPDCFG@15.1700:AssignmentCommentHistory">
    <vt:lpwstr/>
  </property>
  <property fmtid="{D5CDD505-2E9C-101B-9397-08002B2CF9AE}" pid="25" name="FSC#EJPDCFG@15.1700:AssignmentDefaultComment">
    <vt:lpwstr/>
  </property>
  <property fmtid="{D5CDD505-2E9C-101B-9397-08002B2CF9AE}" pid="26" name="FSC#EJPDCFG@15.1700:AssignmentRemarks">
    <vt:lpwstr/>
  </property>
  <property fmtid="{D5CDD505-2E9C-101B-9397-08002B2CF9AE}" pid="27" name="FSC#EJPDCFG@15.1700:AssignmentExternalDate">
    <vt:lpwstr/>
  </property>
  <property fmtid="{D5CDD505-2E9C-101B-9397-08002B2CF9AE}" pid="28" name="FSC#EJPDCFG@15.1700:AssignmentProcessingDeadline">
    <vt:lpwstr/>
  </property>
  <property fmtid="{D5CDD505-2E9C-101B-9397-08002B2CF9AE}" pid="29" name="FSC#EJPDCFG@15.1700:AssignmentPlacingPosition">
    <vt:lpwstr/>
  </property>
  <property fmtid="{D5CDD505-2E9C-101B-9397-08002B2CF9AE}" pid="30" name="FSC#EJPDCFG@15.1700:AssignmentResponsible">
    <vt:lpwstr/>
  </property>
  <property fmtid="{D5CDD505-2E9C-101B-9397-08002B2CF9AE}" pid="31" name="FSC#EJPDCFG@15.1700:AssignmentUsers">
    <vt:lpwstr/>
  </property>
  <property fmtid="{D5CDD505-2E9C-101B-9397-08002B2CF9AE}" pid="32" name="FSC#EJPDCFG@15.1700:AssignmentUsersDone">
    <vt:lpwstr/>
  </property>
  <property fmtid="{D5CDD505-2E9C-101B-9397-08002B2CF9AE}" pid="33" name="FSC#EJPDCFG@15.1700:SubfileClassification">
    <vt:lpwstr>Nicht klassifiziert</vt:lpwstr>
  </property>
  <property fmtid="{D5CDD505-2E9C-101B-9397-08002B2CF9AE}" pid="34" name="FSC#COOSYSTEM@1.1:Container">
    <vt:lpwstr>COO.2180.109.5.176454</vt:lpwstr>
  </property>
  <property fmtid="{D5CDD505-2E9C-101B-9397-08002B2CF9AE}" pid="35" name="FSC#COOELAK@1.1001:Subject">
    <vt:lpwstr/>
  </property>
  <property fmtid="{D5CDD505-2E9C-101B-9397-08002B2CF9AE}" pid="36" name="FSC#COOELAK@1.1001:FileReference">
    <vt:lpwstr>4400-SMV (Fachbereich Straf- und Massnahmenvollzug) (022/2011/00710)</vt:lpwstr>
  </property>
  <property fmtid="{D5CDD505-2E9C-101B-9397-08002B2CF9AE}" pid="37" name="FSC#COOELAK@1.1001:FileRefYear">
    <vt:lpwstr>2011</vt:lpwstr>
  </property>
  <property fmtid="{D5CDD505-2E9C-101B-9397-08002B2CF9AE}" pid="38" name="FSC#COOELAK@1.1001:FileRefOrdinal">
    <vt:lpwstr>710</vt:lpwstr>
  </property>
  <property fmtid="{D5CDD505-2E9C-101B-9397-08002B2CF9AE}" pid="39" name="FSC#COOELAK@1.1001:FileRefOU">
    <vt:lpwstr>SMV</vt:lpwstr>
  </property>
  <property fmtid="{D5CDD505-2E9C-101B-9397-08002B2CF9AE}" pid="40" name="FSC#COOELAK@1.1001:Organization">
    <vt:lpwstr/>
  </property>
  <property fmtid="{D5CDD505-2E9C-101B-9397-08002B2CF9AE}" pid="41" name="FSC#COOELAK@1.1001:Owner">
    <vt:lpwstr> Stämpfli</vt:lpwstr>
  </property>
  <property fmtid="{D5CDD505-2E9C-101B-9397-08002B2CF9AE}" pid="42" name="FSC#COOELAK@1.1001:OwnerExtension">
    <vt:lpwstr>+41 58 462 41 28</vt:lpwstr>
  </property>
  <property fmtid="{D5CDD505-2E9C-101B-9397-08002B2CF9AE}" pid="43" name="FSC#COOELAK@1.1001:OwnerFaxExtension">
    <vt:lpwstr>+41 58 462 78 73</vt:lpwstr>
  </property>
  <property fmtid="{D5CDD505-2E9C-101B-9397-08002B2CF9AE}" pid="44" name="FSC#COOELAK@1.1001:DispatchedBy">
    <vt:lpwstr/>
  </property>
  <property fmtid="{D5CDD505-2E9C-101B-9397-08002B2CF9AE}" pid="45" name="FSC#COOELAK@1.1001:DispatchedAt">
    <vt:lpwstr/>
  </property>
  <property fmtid="{D5CDD505-2E9C-101B-9397-08002B2CF9AE}" pid="46" name="FSC#COOELAK@1.1001:ApprovedBy">
    <vt:lpwstr/>
  </property>
  <property fmtid="{D5CDD505-2E9C-101B-9397-08002B2CF9AE}" pid="47" name="FSC#COOELAK@1.1001:ApprovedAt">
    <vt:lpwstr/>
  </property>
  <property fmtid="{D5CDD505-2E9C-101B-9397-08002B2CF9AE}" pid="48" name="FSC#COOELAK@1.1001:Department">
    <vt:lpwstr>Fachbereich Straf- und Massnahmenvollzug (BJ-SMV)</vt:lpwstr>
  </property>
  <property fmtid="{D5CDD505-2E9C-101B-9397-08002B2CF9AE}" pid="49" name="FSC#COOELAK@1.1001:CreatedAt">
    <vt:lpwstr>24.10.2014 07:58:08</vt:lpwstr>
  </property>
  <property fmtid="{D5CDD505-2E9C-101B-9397-08002B2CF9AE}" pid="50" name="FSC#COOELAK@1.1001:OU">
    <vt:lpwstr>Fachbereich Straf- und Massnahmenvollzug (BJ-SMV)</vt:lpwstr>
  </property>
  <property fmtid="{D5CDD505-2E9C-101B-9397-08002B2CF9AE}" pid="51" name="FSC#COOELAK@1.1001:Priority">
    <vt:lpwstr/>
  </property>
  <property fmtid="{D5CDD505-2E9C-101B-9397-08002B2CF9AE}" pid="52" name="FSC#COOELAK@1.1001:ObjBarCode">
    <vt:lpwstr>*COO.2180.109.5.176454*</vt:lpwstr>
  </property>
  <property fmtid="{D5CDD505-2E9C-101B-9397-08002B2CF9AE}" pid="53" name="FSC#COOELAK@1.1001:RefBarCode">
    <vt:lpwstr>*2014-10-24/22 D_Vorstellung SMV an Landsgemeinde vom 30.10.2014*</vt:lpwstr>
  </property>
  <property fmtid="{D5CDD505-2E9C-101B-9397-08002B2CF9AE}" pid="54" name="FSC#COOELAK@1.1001:FileRefBarCode">
    <vt:lpwstr>*4400-SMV (Fachbereich Straf- und Massnahmenvollzug) (022/2011/00710)*</vt:lpwstr>
  </property>
  <property fmtid="{D5CDD505-2E9C-101B-9397-08002B2CF9AE}" pid="55" name="FSC#COOELAK@1.1001:ExternalRef">
    <vt:lpwstr/>
  </property>
  <property fmtid="{D5CDD505-2E9C-101B-9397-08002B2CF9AE}" pid="56" name="FSC#COOELAK@1.1001:IncomingNumber">
    <vt:lpwstr/>
  </property>
  <property fmtid="{D5CDD505-2E9C-101B-9397-08002B2CF9AE}" pid="57" name="FSC#COOELAK@1.1001:IncomingSubject">
    <vt:lpwstr/>
  </property>
  <property fmtid="{D5CDD505-2E9C-101B-9397-08002B2CF9AE}" pid="58" name="FSC#COOELAK@1.1001:ProcessResponsible">
    <vt:lpwstr/>
  </property>
  <property fmtid="{D5CDD505-2E9C-101B-9397-08002B2CF9AE}" pid="59" name="FSC#COOELAK@1.1001:ProcessResponsiblePhone">
    <vt:lpwstr/>
  </property>
  <property fmtid="{D5CDD505-2E9C-101B-9397-08002B2CF9AE}" pid="60" name="FSC#COOELAK@1.1001:ProcessResponsibleMail">
    <vt:lpwstr/>
  </property>
  <property fmtid="{D5CDD505-2E9C-101B-9397-08002B2CF9AE}" pid="61" name="FSC#COOELAK@1.1001:ProcessResponsibleFax">
    <vt:lpwstr/>
  </property>
  <property fmtid="{D5CDD505-2E9C-101B-9397-08002B2CF9AE}" pid="62" name="FSC#COOELAK@1.1001:ApproverFirstName">
    <vt:lpwstr/>
  </property>
  <property fmtid="{D5CDD505-2E9C-101B-9397-08002B2CF9AE}" pid="63" name="FSC#COOELAK@1.1001:ApproverSurName">
    <vt:lpwstr/>
  </property>
  <property fmtid="{D5CDD505-2E9C-101B-9397-08002B2CF9AE}" pid="64" name="FSC#COOELAK@1.1001:ApproverTitle">
    <vt:lpwstr/>
  </property>
  <property fmtid="{D5CDD505-2E9C-101B-9397-08002B2CF9AE}" pid="65" name="FSC#COOELAK@1.1001:ExternalDate">
    <vt:lpwstr/>
  </property>
  <property fmtid="{D5CDD505-2E9C-101B-9397-08002B2CF9AE}" pid="66" name="FSC#COOELAK@1.1001:SettlementApprovedAt">
    <vt:lpwstr/>
  </property>
  <property fmtid="{D5CDD505-2E9C-101B-9397-08002B2CF9AE}" pid="67" name="FSC#COOELAK@1.1001:BaseNumber">
    <vt:lpwstr/>
  </property>
  <property fmtid="{D5CDD505-2E9C-101B-9397-08002B2CF9AE}" pid="68" name="FSC#COOELAK@1.1001:CurrentUserRolePos">
    <vt:lpwstr>Sekretariat</vt:lpwstr>
  </property>
  <property fmtid="{D5CDD505-2E9C-101B-9397-08002B2CF9AE}" pid="69" name="FSC#COOELAK@1.1001:CurrentUserEmail">
    <vt:lpwstr>Andrea.Staempfli@bj.admin.ch</vt:lpwstr>
  </property>
  <property fmtid="{D5CDD505-2E9C-101B-9397-08002B2CF9AE}" pid="70" name="FSC#ELAKGOV@1.1001:PersonalSubjGender">
    <vt:lpwstr/>
  </property>
  <property fmtid="{D5CDD505-2E9C-101B-9397-08002B2CF9AE}" pid="71" name="FSC#ELAKGOV@1.1001:PersonalSubjFirstName">
    <vt:lpwstr/>
  </property>
  <property fmtid="{D5CDD505-2E9C-101B-9397-08002B2CF9AE}" pid="72" name="FSC#ELAKGOV@1.1001:PersonalSubjSurName">
    <vt:lpwstr/>
  </property>
  <property fmtid="{D5CDD505-2E9C-101B-9397-08002B2CF9AE}" pid="73" name="FSC#ELAKGOV@1.1001:PersonalSubjSalutation">
    <vt:lpwstr/>
  </property>
  <property fmtid="{D5CDD505-2E9C-101B-9397-08002B2CF9AE}" pid="74" name="FSC#ELAKGOV@1.1001:PersonalSubjAddress">
    <vt:lpwstr/>
  </property>
  <property fmtid="{D5CDD505-2E9C-101B-9397-08002B2CF9AE}" pid="75" name="FSC#EJPDCFG@15.1700:Department">
    <vt:lpwstr>Direktion BJ</vt:lpwstr>
  </property>
  <property fmtid="{D5CDD505-2E9C-101B-9397-08002B2CF9AE}" pid="76" name="FSC#EJPDCFG@15.1700:DepartmentShort">
    <vt:lpwstr>BJ-DIR</vt:lpwstr>
  </property>
  <property fmtid="{D5CDD505-2E9C-101B-9397-08002B2CF9AE}" pid="77" name="FSC#EJPDCFG@15.1700:HierarchyFirstLevel">
    <vt:lpwstr>Direktion BJ</vt:lpwstr>
  </property>
  <property fmtid="{D5CDD505-2E9C-101B-9397-08002B2CF9AE}" pid="78" name="FSC#EJPDCFG@15.1700:HierarchyFirstLevelShort">
    <vt:lpwstr>BJ-DIR</vt:lpwstr>
  </property>
  <property fmtid="{D5CDD505-2E9C-101B-9397-08002B2CF9AE}" pid="79" name="FSC#EJPDCFG@15.1700:HierarchySecondLevel">
    <vt:lpwstr>Direktionsbereich Strafrecht</vt:lpwstr>
  </property>
  <property fmtid="{D5CDD505-2E9C-101B-9397-08002B2CF9AE}" pid="80" name="FSC#EJPDCFG@15.1700:HierarchyThirdLevel">
    <vt:lpwstr>Fachbereich Straf- und Massnahmenvollzug</vt:lpwstr>
  </property>
  <property fmtid="{D5CDD505-2E9C-101B-9397-08002B2CF9AE}" pid="81" name="FSC#EJPDCFG@15.1700:HierarchyFourthLevel">
    <vt:lpwstr/>
  </property>
  <property fmtid="{D5CDD505-2E9C-101B-9397-08002B2CF9AE}" pid="82" name="FSC#EJPDCFG@15.1700:HierarchyFifthLevel">
    <vt:lpwstr/>
  </property>
  <property fmtid="{D5CDD505-2E9C-101B-9397-08002B2CF9AE}" pid="83" name="FSC#EJPDCFG@15.1700:ObjaddressContentObject">
    <vt:lpwstr>COO.2180.109.5.176454</vt:lpwstr>
  </property>
  <property fmtid="{D5CDD505-2E9C-101B-9397-08002B2CF9AE}" pid="84" name="FSC#EJPDCFG@15.1700:SubfileResponsibleSalutation">
    <vt:lpwstr/>
  </property>
  <property fmtid="{D5CDD505-2E9C-101B-9397-08002B2CF9AE}" pid="85" name="FSC#EJPDCFG@15.1700:SubfileResponsibleTelOffice">
    <vt:lpwstr>+41 58 462 41 71</vt:lpwstr>
  </property>
  <property fmtid="{D5CDD505-2E9C-101B-9397-08002B2CF9AE}" pid="86" name="FSC#EJPDCFG@15.1700:SubfileResponsibleTelFax">
    <vt:lpwstr>+41 58 462 78 73</vt:lpwstr>
  </property>
  <property fmtid="{D5CDD505-2E9C-101B-9397-08002B2CF9AE}" pid="87" name="FSC#EJPDCFG@15.1700:SubfileResponsibleEmail">
    <vt:lpwstr>walter.troxler@bj.admin.ch</vt:lpwstr>
  </property>
  <property fmtid="{D5CDD505-2E9C-101B-9397-08002B2CF9AE}" pid="88" name="FSC#EJPDCFG@15.1700:SubfileResponsibleUrl">
    <vt:lpwstr>http://www.bj.admin.ch</vt:lpwstr>
  </property>
  <property fmtid="{D5CDD505-2E9C-101B-9397-08002B2CF9AE}" pid="89" name="FSC#EJPDCFG@15.1700:SubfileResponsibleAddress">
    <vt:lpwstr>Bundesrain 20, 3003 Bern</vt:lpwstr>
  </property>
  <property fmtid="{D5CDD505-2E9C-101B-9397-08002B2CF9AE}" pid="90" name="FSC#EJPDCFG@15.1700:FileRefOU">
    <vt:lpwstr>SMV</vt:lpwstr>
  </property>
  <property fmtid="{D5CDD505-2E9C-101B-9397-08002B2CF9AE}" pid="91" name="FSC#EJPDCFG@15.1700:OU">
    <vt:lpwstr>Fachbereich Straf- und Massnahmenvollzug (BJ-SMV)</vt:lpwstr>
  </property>
  <property fmtid="{D5CDD505-2E9C-101B-9397-08002B2CF9AE}" pid="92" name="FSC#EJPDCFG@15.1700:Department2">
    <vt:lpwstr>Fachbereich Straf- und Massnahmenvollzug (BJ-SMV)</vt:lpwstr>
  </property>
  <property fmtid="{D5CDD505-2E9C-101B-9397-08002B2CF9AE}" pid="93" name="FSC#EJPDCFG@15.1700:Recipient">
    <vt:lpwstr/>
  </property>
  <property fmtid="{D5CDD505-2E9C-101B-9397-08002B2CF9AE}" pid="94" name="FSC#EJPDIMPORT@100.2000:Recipient">
    <vt:lpwstr/>
  </property>
  <property fmtid="{D5CDD505-2E9C-101B-9397-08002B2CF9AE}" pid="95" name="FSC#EJPDIMPORT@100.2000:PersonnelSurname">
    <vt:lpwstr/>
  </property>
  <property fmtid="{D5CDD505-2E9C-101B-9397-08002B2CF9AE}" pid="96" name="FSC#EJPDIMPORT@100.2000:PersonnelFirstname">
    <vt:lpwstr/>
  </property>
  <property fmtid="{D5CDD505-2E9C-101B-9397-08002B2CF9AE}" pid="97" name="FSC#EJPDIMPORT@100.2000:PersonnelBirthday">
    <vt:lpwstr/>
  </property>
  <property fmtid="{D5CDD505-2E9C-101B-9397-08002B2CF9AE}" pid="98" name="FSC#EJPDIMPORT@100.2000:PersonnelProfession">
    <vt:lpwstr/>
  </property>
  <property fmtid="{D5CDD505-2E9C-101B-9397-08002B2CF9AE}" pid="99" name="FSC#EJPDIMPORT@100.2000:PersonnelAddress">
    <vt:lpwstr/>
  </property>
  <property fmtid="{D5CDD505-2E9C-101B-9397-08002B2CF9AE}" pid="100" name="FSC#EJPDIMPORT@100.2000:PersonnelOrgAddress">
    <vt:lpwstr/>
  </property>
  <property fmtid="{D5CDD505-2E9C-101B-9397-08002B2CF9AE}" pid="101" name="FSC#EJPDIMPORT@100.2000:PersonnelOrgname">
    <vt:lpwstr/>
  </property>
</Properties>
</file>