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4"/>
  </p:notesMasterIdLst>
  <p:handoutMasterIdLst>
    <p:handoutMasterId r:id="rId15"/>
  </p:handoutMasterIdLst>
  <p:sldIdLst>
    <p:sldId id="1039" r:id="rId2"/>
    <p:sldId id="1052" r:id="rId3"/>
    <p:sldId id="1037" r:id="rId4"/>
    <p:sldId id="1036" r:id="rId5"/>
    <p:sldId id="1041" r:id="rId6"/>
    <p:sldId id="1054" r:id="rId7"/>
    <p:sldId id="1043" r:id="rId8"/>
    <p:sldId id="1050" r:id="rId9"/>
    <p:sldId id="1045" r:id="rId10"/>
    <p:sldId id="1047" r:id="rId11"/>
    <p:sldId id="818" r:id="rId12"/>
    <p:sldId id="290" r:id="rId13"/>
  </p:sldIdLst>
  <p:sldSz cx="10080625" cy="7559675"/>
  <p:notesSz cx="6797675" cy="9874250"/>
  <p:defaultTextStyle>
    <a:defPPr>
      <a:defRPr lang="en-GB"/>
    </a:defPPr>
    <a:lvl1pPr algn="l" defTabSz="447675" rtl="0" eaLnBrk="0" fontAlgn="base" hangingPunct="0">
      <a:spcBef>
        <a:spcPct val="0"/>
      </a:spcBef>
      <a:spcAft>
        <a:spcPct val="0"/>
      </a:spcAft>
      <a:defRPr kern="1200">
        <a:solidFill>
          <a:schemeClr val="tx1"/>
        </a:solidFill>
        <a:latin typeface="Arial" panose="020B0604020202020204" pitchFamily="34" charset="0"/>
        <a:ea typeface="+mn-ea"/>
        <a:cs typeface="Lucida Sans Unicode" panose="020B0602030504020204" pitchFamily="34" charset="0"/>
      </a:defRPr>
    </a:lvl1pPr>
    <a:lvl2pPr marL="430213" indent="-214313" algn="l" defTabSz="447675" rtl="0" eaLnBrk="0" fontAlgn="base" hangingPunct="0">
      <a:spcBef>
        <a:spcPct val="0"/>
      </a:spcBef>
      <a:spcAft>
        <a:spcPct val="0"/>
      </a:spcAft>
      <a:defRPr kern="1200">
        <a:solidFill>
          <a:schemeClr val="tx1"/>
        </a:solidFill>
        <a:latin typeface="Arial" panose="020B0604020202020204" pitchFamily="34" charset="0"/>
        <a:ea typeface="+mn-ea"/>
        <a:cs typeface="Lucida Sans Unicode" panose="020B0602030504020204" pitchFamily="34" charset="0"/>
      </a:defRPr>
    </a:lvl2pPr>
    <a:lvl3pPr marL="646113" indent="-214313" algn="l" defTabSz="447675" rtl="0" eaLnBrk="0" fontAlgn="base" hangingPunct="0">
      <a:spcBef>
        <a:spcPct val="0"/>
      </a:spcBef>
      <a:spcAft>
        <a:spcPct val="0"/>
      </a:spcAft>
      <a:defRPr kern="1200">
        <a:solidFill>
          <a:schemeClr val="tx1"/>
        </a:solidFill>
        <a:latin typeface="Arial" panose="020B0604020202020204" pitchFamily="34" charset="0"/>
        <a:ea typeface="+mn-ea"/>
        <a:cs typeface="Lucida Sans Unicode" panose="020B0602030504020204" pitchFamily="34" charset="0"/>
      </a:defRPr>
    </a:lvl3pPr>
    <a:lvl4pPr marL="862013" indent="-214313" algn="l" defTabSz="447675" rtl="0" eaLnBrk="0" fontAlgn="base" hangingPunct="0">
      <a:spcBef>
        <a:spcPct val="0"/>
      </a:spcBef>
      <a:spcAft>
        <a:spcPct val="0"/>
      </a:spcAft>
      <a:defRPr kern="1200">
        <a:solidFill>
          <a:schemeClr val="tx1"/>
        </a:solidFill>
        <a:latin typeface="Arial" panose="020B0604020202020204" pitchFamily="34" charset="0"/>
        <a:ea typeface="+mn-ea"/>
        <a:cs typeface="Lucida Sans Unicode" panose="020B0602030504020204" pitchFamily="34" charset="0"/>
      </a:defRPr>
    </a:lvl4pPr>
    <a:lvl5pPr marL="1077913" indent="-214313" algn="l" defTabSz="447675" rtl="0" eaLnBrk="0" fontAlgn="base" hangingPunct="0">
      <a:spcBef>
        <a:spcPct val="0"/>
      </a:spcBef>
      <a:spcAft>
        <a:spcPct val="0"/>
      </a:spcAft>
      <a:defRPr kern="1200">
        <a:solidFill>
          <a:schemeClr val="tx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660">
          <p15:clr>
            <a:srgbClr val="A4A3A4"/>
          </p15:clr>
        </p15:guide>
        <p15:guide id="2" pos="19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4EB8D-6E85-40A2-8DCE-BCB76DC8FC3A}" v="6" dt="2023-08-16T14:25:32.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5033" autoAdjust="0"/>
  </p:normalViewPr>
  <p:slideViewPr>
    <p:cSldViewPr>
      <p:cViewPr varScale="1">
        <p:scale>
          <a:sx n="104" d="100"/>
          <a:sy n="104" d="100"/>
        </p:scale>
        <p:origin x="1368" y="102"/>
      </p:cViewPr>
      <p:guideLst>
        <p:guide orient="horz" pos="2161"/>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660"/>
        <p:guide pos="19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esse" userId="4b2354cdb95dd1c7" providerId="LiveId" clId="{4F74EB8D-6E85-40A2-8DCE-BCB76DC8FC3A}"/>
    <pc:docChg chg="modMainMaster">
      <pc:chgData name="David Besse" userId="4b2354cdb95dd1c7" providerId="LiveId" clId="{4F74EB8D-6E85-40A2-8DCE-BCB76DC8FC3A}" dt="2023-08-16T14:24:36.773" v="4"/>
      <pc:docMkLst>
        <pc:docMk/>
      </pc:docMkLst>
      <pc:sldMasterChg chg="modSldLayout">
        <pc:chgData name="David Besse" userId="4b2354cdb95dd1c7" providerId="LiveId" clId="{4F74EB8D-6E85-40A2-8DCE-BCB76DC8FC3A}" dt="2023-08-16T14:24:36.773" v="4"/>
        <pc:sldMasterMkLst>
          <pc:docMk/>
          <pc:sldMasterMk cId="0" sldId="2147483660"/>
        </pc:sldMasterMkLst>
        <pc:sldLayoutChg chg="addSp delSp modSp">
          <pc:chgData name="David Besse" userId="4b2354cdb95dd1c7" providerId="LiveId" clId="{4F74EB8D-6E85-40A2-8DCE-BCB76DC8FC3A}" dt="2023-08-16T14:24:36.773" v="4"/>
          <pc:sldLayoutMkLst>
            <pc:docMk/>
            <pc:sldMasterMk cId="0" sldId="2147483660"/>
            <pc:sldLayoutMk cId="2898276433" sldId="2147486490"/>
          </pc:sldLayoutMkLst>
          <pc:spChg chg="del">
            <ac:chgData name="David Besse" userId="4b2354cdb95dd1c7" providerId="LiveId" clId="{4F74EB8D-6E85-40A2-8DCE-BCB76DC8FC3A}" dt="2023-08-16T14:24:36.279" v="3"/>
            <ac:spMkLst>
              <pc:docMk/>
              <pc:sldMasterMk cId="0" sldId="2147483660"/>
              <pc:sldLayoutMk cId="2898276433" sldId="2147486490"/>
              <ac:spMk id="2" creationId="{00000000-0000-0000-0000-000000000000}"/>
            </ac:spMkLst>
          </pc:spChg>
          <pc:spChg chg="del">
            <ac:chgData name="David Besse" userId="4b2354cdb95dd1c7" providerId="LiveId" clId="{4F74EB8D-6E85-40A2-8DCE-BCB76DC8FC3A}" dt="2023-08-16T14:24:20.435" v="0"/>
            <ac:spMkLst>
              <pc:docMk/>
              <pc:sldMasterMk cId="0" sldId="2147483660"/>
              <pc:sldLayoutMk cId="2898276433" sldId="2147486490"/>
              <ac:spMk id="4" creationId="{8488ABD3-74D4-6313-AA96-FB9D1407CCFA}"/>
            </ac:spMkLst>
          </pc:spChg>
          <pc:spChg chg="del">
            <ac:chgData name="David Besse" userId="4b2354cdb95dd1c7" providerId="LiveId" clId="{4F74EB8D-6E85-40A2-8DCE-BCB76DC8FC3A}" dt="2023-08-16T14:24:20.435" v="0"/>
            <ac:spMkLst>
              <pc:docMk/>
              <pc:sldMasterMk cId="0" sldId="2147483660"/>
              <pc:sldLayoutMk cId="2898276433" sldId="2147486490"/>
              <ac:spMk id="5" creationId="{E9081EEA-6895-F022-B70F-3DBA237AB9EF}"/>
            </ac:spMkLst>
          </pc:spChg>
          <pc:spChg chg="del">
            <ac:chgData name="David Besse" userId="4b2354cdb95dd1c7" providerId="LiveId" clId="{4F74EB8D-6E85-40A2-8DCE-BCB76DC8FC3A}" dt="2023-08-16T14:24:20.435" v="0"/>
            <ac:spMkLst>
              <pc:docMk/>
              <pc:sldMasterMk cId="0" sldId="2147483660"/>
              <pc:sldLayoutMk cId="2898276433" sldId="2147486490"/>
              <ac:spMk id="6" creationId="{75597B10-F717-3C7C-189D-5E4B6F0FE903}"/>
            </ac:spMkLst>
          </pc:spChg>
          <pc:spChg chg="add del mod">
            <ac:chgData name="David Besse" userId="4b2354cdb95dd1c7" providerId="LiveId" clId="{4F74EB8D-6E85-40A2-8DCE-BCB76DC8FC3A}" dt="2023-08-16T14:24:35.793" v="2"/>
            <ac:spMkLst>
              <pc:docMk/>
              <pc:sldMasterMk cId="0" sldId="2147483660"/>
              <pc:sldLayoutMk cId="2898276433" sldId="2147486490"/>
              <ac:spMk id="7" creationId="{041D6F24-62DD-51DC-19CA-2618B4F641BC}"/>
            </ac:spMkLst>
          </pc:spChg>
          <pc:spChg chg="add del mod">
            <ac:chgData name="David Besse" userId="4b2354cdb95dd1c7" providerId="LiveId" clId="{4F74EB8D-6E85-40A2-8DCE-BCB76DC8FC3A}" dt="2023-08-16T14:24:35.793" v="2"/>
            <ac:spMkLst>
              <pc:docMk/>
              <pc:sldMasterMk cId="0" sldId="2147483660"/>
              <pc:sldLayoutMk cId="2898276433" sldId="2147486490"/>
              <ac:spMk id="8" creationId="{A61F1C19-E422-6D3A-AE34-999AC558379D}"/>
            </ac:spMkLst>
          </pc:spChg>
          <pc:spChg chg="add del mod">
            <ac:chgData name="David Besse" userId="4b2354cdb95dd1c7" providerId="LiveId" clId="{4F74EB8D-6E85-40A2-8DCE-BCB76DC8FC3A}" dt="2023-08-16T14:24:35.793" v="2"/>
            <ac:spMkLst>
              <pc:docMk/>
              <pc:sldMasterMk cId="0" sldId="2147483660"/>
              <pc:sldLayoutMk cId="2898276433" sldId="2147486490"/>
              <ac:spMk id="9" creationId="{4D74C76C-D9E9-ECA8-9051-8FAFB3E9BC36}"/>
            </ac:spMkLst>
          </pc:spChg>
          <pc:spChg chg="add mod">
            <ac:chgData name="David Besse" userId="4b2354cdb95dd1c7" providerId="LiveId" clId="{4F74EB8D-6E85-40A2-8DCE-BCB76DC8FC3A}" dt="2023-08-16T14:24:36.773" v="4"/>
            <ac:spMkLst>
              <pc:docMk/>
              <pc:sldMasterMk cId="0" sldId="2147483660"/>
              <pc:sldLayoutMk cId="2898276433" sldId="2147486490"/>
              <ac:spMk id="10" creationId="{CB288F09-DC98-EA73-A4CC-44AEBAEF2E1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2029C5D-6C84-68F1-43B3-A4F3D036EA31}"/>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E0D9A2E-74AD-2473-A974-4915679122EB}"/>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450ADA86-A45B-4370-A914-7477CE533468}" type="datetimeFigureOut">
              <a:rPr lang="de-CH" smtClean="0"/>
              <a:t>16.08.2023</a:t>
            </a:fld>
            <a:endParaRPr lang="de-CH"/>
          </a:p>
        </p:txBody>
      </p:sp>
      <p:sp>
        <p:nvSpPr>
          <p:cNvPr id="4" name="Fußzeilenplatzhalter 3">
            <a:extLst>
              <a:ext uri="{FF2B5EF4-FFF2-40B4-BE49-F238E27FC236}">
                <a16:creationId xmlns:a16="http://schemas.microsoft.com/office/drawing/2014/main" id="{DA5A990B-604A-9416-82FC-0F850B5FAF6E}"/>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0F045AA9-9096-7669-1E95-08921537F997}"/>
              </a:ext>
            </a:extLst>
          </p:cNvPr>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11D73FF1-5E64-4531-8D7C-64DF70FF89DA}" type="slidenum">
              <a:rPr lang="de-CH" smtClean="0"/>
              <a:t>‹Nr.›</a:t>
            </a:fld>
            <a:endParaRPr lang="de-CH"/>
          </a:p>
        </p:txBody>
      </p:sp>
    </p:spTree>
    <p:extLst>
      <p:ext uri="{BB962C8B-B14F-4D97-AF65-F5344CB8AC3E}">
        <p14:creationId xmlns:p14="http://schemas.microsoft.com/office/powerpoint/2010/main" val="24774174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147C5F02-A016-DE94-DAA5-DD7E72037BA2}"/>
              </a:ext>
            </a:extLst>
          </p:cNvPr>
          <p:cNvSpPr>
            <a:spLocks noGrp="1" noRot="1" noChangeAspect="1" noChangeArrowheads="1"/>
          </p:cNvSpPr>
          <p:nvPr>
            <p:ph type="sldImg"/>
          </p:nvPr>
        </p:nvSpPr>
        <p:spPr bwMode="auto">
          <a:xfrm>
            <a:off x="928688" y="749300"/>
            <a:ext cx="493712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0" name="Rectangle 2">
            <a:extLst>
              <a:ext uri="{FF2B5EF4-FFF2-40B4-BE49-F238E27FC236}">
                <a16:creationId xmlns:a16="http://schemas.microsoft.com/office/drawing/2014/main" id="{67B87F63-478D-4155-D7FA-97E11DAEA286}"/>
              </a:ext>
            </a:extLst>
          </p:cNvPr>
          <p:cNvSpPr>
            <a:spLocks noGrp="1" noChangeArrowheads="1"/>
          </p:cNvSpPr>
          <p:nvPr>
            <p:ph type="body"/>
          </p:nvPr>
        </p:nvSpPr>
        <p:spPr bwMode="auto">
          <a:xfrm>
            <a:off x="679450" y="4689475"/>
            <a:ext cx="5437188" cy="44418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de-DE" noProof="0"/>
          </a:p>
        </p:txBody>
      </p:sp>
      <p:sp>
        <p:nvSpPr>
          <p:cNvPr id="2051" name="Rectangle 3">
            <a:extLst>
              <a:ext uri="{FF2B5EF4-FFF2-40B4-BE49-F238E27FC236}">
                <a16:creationId xmlns:a16="http://schemas.microsoft.com/office/drawing/2014/main" id="{78A0EE9B-9E91-CE9F-EA53-77282F44B31D}"/>
              </a:ext>
            </a:extLst>
          </p:cNvPr>
          <p:cNvSpPr>
            <a:spLocks noGrp="1" noChangeArrowheads="1"/>
          </p:cNvSpPr>
          <p:nvPr>
            <p:ph type="hdr"/>
          </p:nvPr>
        </p:nvSpPr>
        <p:spPr bwMode="auto">
          <a:xfrm>
            <a:off x="0" y="0"/>
            <a:ext cx="2949575" cy="492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406640" eaLnBrk="1" hangingPunct="0">
              <a:lnSpc>
                <a:spcPct val="95000"/>
              </a:lnSpc>
              <a:buClr>
                <a:srgbClr val="000000"/>
              </a:buClr>
              <a:buSzPct val="45000"/>
              <a:buFont typeface="StarSymbol" charset="0"/>
              <a:buNone/>
              <a:tabLst>
                <a:tab pos="656276" algn="l"/>
                <a:tab pos="1312551" algn="l"/>
                <a:tab pos="1967257" algn="l"/>
                <a:tab pos="2623533" algn="l"/>
              </a:tabLst>
              <a:defRPr sz="1300">
                <a:solidFill>
                  <a:srgbClr val="000000"/>
                </a:solidFill>
                <a:latin typeface="Times New Roman" pitchFamily="18" charset="0"/>
                <a:ea typeface="+mn-ea"/>
              </a:defRPr>
            </a:lvl1pPr>
          </a:lstStyle>
          <a:p>
            <a:pPr>
              <a:defRPr/>
            </a:pPr>
            <a:endParaRPr lang="de-DE"/>
          </a:p>
        </p:txBody>
      </p:sp>
      <p:sp>
        <p:nvSpPr>
          <p:cNvPr id="2052" name="Rectangle 4">
            <a:extLst>
              <a:ext uri="{FF2B5EF4-FFF2-40B4-BE49-F238E27FC236}">
                <a16:creationId xmlns:a16="http://schemas.microsoft.com/office/drawing/2014/main" id="{A4554E10-79FC-D6AC-487A-2C3076037894}"/>
              </a:ext>
            </a:extLst>
          </p:cNvPr>
          <p:cNvSpPr>
            <a:spLocks noGrp="1" noChangeArrowheads="1"/>
          </p:cNvSpPr>
          <p:nvPr>
            <p:ph type="dt"/>
          </p:nvPr>
        </p:nvSpPr>
        <p:spPr bwMode="auto">
          <a:xfrm>
            <a:off x="3846513" y="0"/>
            <a:ext cx="2949575" cy="492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06640" eaLnBrk="1" hangingPunct="0">
              <a:lnSpc>
                <a:spcPct val="95000"/>
              </a:lnSpc>
              <a:buClr>
                <a:srgbClr val="000000"/>
              </a:buClr>
              <a:buSzPct val="45000"/>
              <a:buFont typeface="StarSymbol" charset="0"/>
              <a:buNone/>
              <a:tabLst>
                <a:tab pos="656276" algn="l"/>
                <a:tab pos="1312551" algn="l"/>
                <a:tab pos="1967257" algn="l"/>
                <a:tab pos="2623533" algn="l"/>
              </a:tabLst>
              <a:defRPr sz="1300">
                <a:solidFill>
                  <a:srgbClr val="000000"/>
                </a:solidFill>
                <a:latin typeface="Times New Roman" pitchFamily="18" charset="0"/>
                <a:ea typeface="+mn-ea"/>
              </a:defRPr>
            </a:lvl1pPr>
          </a:lstStyle>
          <a:p>
            <a:pPr>
              <a:defRPr/>
            </a:pPr>
            <a:endParaRPr lang="de-DE"/>
          </a:p>
        </p:txBody>
      </p:sp>
      <p:sp>
        <p:nvSpPr>
          <p:cNvPr id="2053" name="Rectangle 5">
            <a:extLst>
              <a:ext uri="{FF2B5EF4-FFF2-40B4-BE49-F238E27FC236}">
                <a16:creationId xmlns:a16="http://schemas.microsoft.com/office/drawing/2014/main" id="{356E274D-62FB-AF8B-2ED5-575C429C6F99}"/>
              </a:ext>
            </a:extLst>
          </p:cNvPr>
          <p:cNvSpPr>
            <a:spLocks noGrp="1" noChangeArrowheads="1"/>
          </p:cNvSpPr>
          <p:nvPr>
            <p:ph type="ftr"/>
          </p:nvPr>
        </p:nvSpPr>
        <p:spPr bwMode="auto">
          <a:xfrm>
            <a:off x="0" y="9380538"/>
            <a:ext cx="2949575" cy="4921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defTabSz="406640" eaLnBrk="1" hangingPunct="0">
              <a:lnSpc>
                <a:spcPct val="95000"/>
              </a:lnSpc>
              <a:buClr>
                <a:srgbClr val="000000"/>
              </a:buClr>
              <a:buSzPct val="45000"/>
              <a:buFont typeface="StarSymbol" charset="0"/>
              <a:buNone/>
              <a:tabLst>
                <a:tab pos="656276" algn="l"/>
                <a:tab pos="1312551" algn="l"/>
                <a:tab pos="1967257" algn="l"/>
                <a:tab pos="2623533" algn="l"/>
              </a:tabLst>
              <a:defRPr sz="1300">
                <a:solidFill>
                  <a:srgbClr val="000000"/>
                </a:solidFill>
                <a:latin typeface="Times New Roman" pitchFamily="18" charset="0"/>
                <a:ea typeface="+mn-ea"/>
              </a:defRPr>
            </a:lvl1pPr>
          </a:lstStyle>
          <a:p>
            <a:pPr>
              <a:defRPr/>
            </a:pPr>
            <a:endParaRPr lang="de-DE"/>
          </a:p>
        </p:txBody>
      </p:sp>
      <p:sp>
        <p:nvSpPr>
          <p:cNvPr id="2054" name="Rectangle 6">
            <a:extLst>
              <a:ext uri="{FF2B5EF4-FFF2-40B4-BE49-F238E27FC236}">
                <a16:creationId xmlns:a16="http://schemas.microsoft.com/office/drawing/2014/main" id="{EDD01B2C-E7A6-7565-4572-326B21CFD7D2}"/>
              </a:ext>
            </a:extLst>
          </p:cNvPr>
          <p:cNvSpPr>
            <a:spLocks noGrp="1" noChangeArrowheads="1"/>
          </p:cNvSpPr>
          <p:nvPr>
            <p:ph type="sldNum"/>
          </p:nvPr>
        </p:nvSpPr>
        <p:spPr bwMode="auto">
          <a:xfrm>
            <a:off x="3846513" y="9380538"/>
            <a:ext cx="2949575" cy="4921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defTabSz="406400" eaLnBrk="1">
              <a:lnSpc>
                <a:spcPct val="95000"/>
              </a:lnSpc>
              <a:buClr>
                <a:srgbClr val="000000"/>
              </a:buClr>
              <a:buSzPct val="45000"/>
              <a:buFont typeface="StarSymbol"/>
              <a:buNone/>
              <a:tabLst>
                <a:tab pos="655638" algn="l"/>
                <a:tab pos="1311275" algn="l"/>
                <a:tab pos="1966913" algn="l"/>
                <a:tab pos="2622550" algn="l"/>
              </a:tabLst>
              <a:defRPr sz="1300">
                <a:solidFill>
                  <a:srgbClr val="000000"/>
                </a:solidFill>
                <a:latin typeface="Times New Roman" panose="02020603050405020304" pitchFamily="18" charset="0"/>
              </a:defRPr>
            </a:lvl1pPr>
          </a:lstStyle>
          <a:p>
            <a:fld id="{8A065174-E0A2-4A57-9106-A1F9B1AA7803}" type="slidenum">
              <a:rPr lang="en-GB" altLang="de-DE"/>
              <a:pPr/>
              <a:t>‹Nr.›</a:t>
            </a:fld>
            <a:endParaRPr lang="en-GB" altLang="de-DE"/>
          </a:p>
        </p:txBody>
      </p:sp>
    </p:spTree>
  </p:cSld>
  <p:clrMap bg1="lt1" tx1="dk1" bg2="lt2" tx2="dk2" accent1="accent1" accent2="accent2" accent3="accent3" accent4="accent4" accent5="accent5" accent6="accent6" hlink="hlink" folHlink="folHlink"/>
  <p:hf sldNum="0" hdr="0" ftr="0" dt="0"/>
  <p:notesStyle>
    <a:lvl1pPr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5526" algn="l" defTabSz="914210" rtl="0" eaLnBrk="1" latinLnBrk="0" hangingPunct="1">
      <a:defRPr sz="1200" kern="1200">
        <a:solidFill>
          <a:schemeClr val="tx1"/>
        </a:solidFill>
        <a:latin typeface="+mn-lt"/>
        <a:ea typeface="+mn-ea"/>
        <a:cs typeface="+mn-cs"/>
      </a:defRPr>
    </a:lvl6pPr>
    <a:lvl7pPr marL="2742632" algn="l" defTabSz="914210" rtl="0" eaLnBrk="1" latinLnBrk="0" hangingPunct="1">
      <a:defRPr sz="1200" kern="1200">
        <a:solidFill>
          <a:schemeClr val="tx1"/>
        </a:solidFill>
        <a:latin typeface="+mn-lt"/>
        <a:ea typeface="+mn-ea"/>
        <a:cs typeface="+mn-cs"/>
      </a:defRPr>
    </a:lvl7pPr>
    <a:lvl8pPr marL="3199737" algn="l" defTabSz="914210" rtl="0" eaLnBrk="1" latinLnBrk="0" hangingPunct="1">
      <a:defRPr sz="1200" kern="1200">
        <a:solidFill>
          <a:schemeClr val="tx1"/>
        </a:solidFill>
        <a:latin typeface="+mn-lt"/>
        <a:ea typeface="+mn-ea"/>
        <a:cs typeface="+mn-cs"/>
      </a:defRPr>
    </a:lvl8pPr>
    <a:lvl9pPr marL="3656842" algn="l" defTabSz="91421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671972"/>
            <a:ext cx="8568531" cy="4703798"/>
          </a:xfrm>
        </p:spPr>
        <p:txBody>
          <a:bodyPr/>
          <a:lstStyle>
            <a:lvl1pPr>
              <a:lnSpc>
                <a:spcPct val="100000"/>
              </a:lnSpc>
              <a:defRPr sz="8800"/>
            </a:lvl1pPr>
          </a:lstStyle>
          <a:p>
            <a:r>
              <a:rPr lang="de-DE"/>
              <a:t>Titelmasterformat durch Klicken bearbeiten</a:t>
            </a:r>
            <a:endParaRPr lang="en-US" dirty="0"/>
          </a:p>
        </p:txBody>
      </p:sp>
      <p:sp>
        <p:nvSpPr>
          <p:cNvPr id="3" name="Subtitle 2"/>
          <p:cNvSpPr>
            <a:spLocks noGrp="1"/>
          </p:cNvSpPr>
          <p:nvPr>
            <p:ph type="subTitle" idx="1"/>
          </p:nvPr>
        </p:nvSpPr>
        <p:spPr>
          <a:xfrm>
            <a:off x="1512094" y="5459765"/>
            <a:ext cx="7056438" cy="1343942"/>
          </a:xfrm>
        </p:spPr>
        <p:txBody>
          <a:bodyPr>
            <a:normAutofit/>
          </a:bodyPr>
          <a:lstStyle>
            <a:lvl1pPr marL="0" indent="0" algn="ctr">
              <a:buNone/>
              <a:defRPr sz="2600">
                <a:solidFill>
                  <a:schemeClr val="tx1">
                    <a:tint val="75000"/>
                  </a:schemeClr>
                </a:solidFill>
              </a:defRPr>
            </a:lvl1pPr>
            <a:lvl2pPr marL="503868" indent="0" algn="ctr">
              <a:buNone/>
              <a:defRPr>
                <a:solidFill>
                  <a:schemeClr val="tx1">
                    <a:tint val="75000"/>
                  </a:schemeClr>
                </a:solidFill>
              </a:defRPr>
            </a:lvl2pPr>
            <a:lvl3pPr marL="1007734" indent="0" algn="ctr">
              <a:buNone/>
              <a:defRPr>
                <a:solidFill>
                  <a:schemeClr val="tx1">
                    <a:tint val="75000"/>
                  </a:schemeClr>
                </a:solidFill>
              </a:defRPr>
            </a:lvl3pPr>
            <a:lvl4pPr marL="1511602" indent="0" algn="ctr">
              <a:buNone/>
              <a:defRPr>
                <a:solidFill>
                  <a:schemeClr val="tx1">
                    <a:tint val="75000"/>
                  </a:schemeClr>
                </a:solidFill>
              </a:defRPr>
            </a:lvl4pPr>
            <a:lvl5pPr marL="2015468" indent="0" algn="ctr">
              <a:buNone/>
              <a:defRPr>
                <a:solidFill>
                  <a:schemeClr val="tx1">
                    <a:tint val="75000"/>
                  </a:schemeClr>
                </a:solidFill>
              </a:defRPr>
            </a:lvl5pPr>
            <a:lvl6pPr marL="2519335" indent="0" algn="ctr">
              <a:buNone/>
              <a:defRPr>
                <a:solidFill>
                  <a:schemeClr val="tx1">
                    <a:tint val="75000"/>
                  </a:schemeClr>
                </a:solidFill>
              </a:defRPr>
            </a:lvl6pPr>
            <a:lvl7pPr marL="3023201" indent="0" algn="ctr">
              <a:buNone/>
              <a:defRPr>
                <a:solidFill>
                  <a:schemeClr val="tx1">
                    <a:tint val="75000"/>
                  </a:schemeClr>
                </a:solidFill>
              </a:defRPr>
            </a:lvl7pPr>
            <a:lvl8pPr marL="3527069" indent="0" algn="ctr">
              <a:buNone/>
              <a:defRPr>
                <a:solidFill>
                  <a:schemeClr val="tx1">
                    <a:tint val="75000"/>
                  </a:schemeClr>
                </a:solidFill>
              </a:defRPr>
            </a:lvl8pPr>
            <a:lvl9pPr marL="4030936"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a:extLst>
              <a:ext uri="{FF2B5EF4-FFF2-40B4-BE49-F238E27FC236}">
                <a16:creationId xmlns:a16="http://schemas.microsoft.com/office/drawing/2014/main" id="{20BDE543-0CD3-460A-2A1B-4FEC1676B55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6C694C64-41F6-8CF4-070A-088811F2EA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D7EDEF3-FD2B-598A-3507-452AFDE2E9FD}"/>
              </a:ext>
            </a:extLst>
          </p:cNvPr>
          <p:cNvSpPr>
            <a:spLocks noGrp="1"/>
          </p:cNvSpPr>
          <p:nvPr>
            <p:ph type="sldNum" sz="quarter" idx="12"/>
          </p:nvPr>
        </p:nvSpPr>
        <p:spPr/>
        <p:txBody>
          <a:bodyPr/>
          <a:lstStyle>
            <a:lvl1pPr>
              <a:defRPr/>
            </a:lvl1pPr>
          </a:lstStyle>
          <a:p>
            <a:fld id="{4B45027D-9571-4BAC-AC99-043A2E10F138}" type="slidenum">
              <a:rPr lang="en-GB" altLang="de-DE"/>
              <a:pPr/>
              <a:t>‹Nr.›</a:t>
            </a:fld>
            <a:endParaRPr lang="en-GB" altLang="de-DE"/>
          </a:p>
        </p:txBody>
      </p:sp>
    </p:spTree>
    <p:extLst>
      <p:ext uri="{BB962C8B-B14F-4D97-AF65-F5344CB8AC3E}">
        <p14:creationId xmlns:p14="http://schemas.microsoft.com/office/powerpoint/2010/main" val="14958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6B1C04F0-5C35-0E14-A16F-0C979A0ABE68}"/>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FC11B17B-57BE-E344-4F3D-BB86781C396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560A46-4E90-7EC5-6CA3-045EABECEDF4}"/>
              </a:ext>
            </a:extLst>
          </p:cNvPr>
          <p:cNvSpPr>
            <a:spLocks noGrp="1"/>
          </p:cNvSpPr>
          <p:nvPr>
            <p:ph type="sldNum" sz="quarter" idx="12"/>
          </p:nvPr>
        </p:nvSpPr>
        <p:spPr/>
        <p:txBody>
          <a:bodyPr/>
          <a:lstStyle>
            <a:lvl1pPr>
              <a:defRPr/>
            </a:lvl1pPr>
          </a:lstStyle>
          <a:p>
            <a:fld id="{1A5777BC-FC04-45CE-9EEC-8A49140FF117}" type="slidenum">
              <a:rPr lang="en-GB" altLang="de-DE"/>
              <a:pPr/>
              <a:t>‹Nr.›</a:t>
            </a:fld>
            <a:endParaRPr lang="en-GB" altLang="de-DE"/>
          </a:p>
        </p:txBody>
      </p:sp>
    </p:spTree>
    <p:extLst>
      <p:ext uri="{BB962C8B-B14F-4D97-AF65-F5344CB8AC3E}">
        <p14:creationId xmlns:p14="http://schemas.microsoft.com/office/powerpoint/2010/main" val="60077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40"/>
            <a:ext cx="2268141" cy="6450223"/>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504031" y="302740"/>
            <a:ext cx="6636411" cy="645022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FF3A299A-9C15-ACA4-19E2-20086EDA8E7C}"/>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1505D8FC-26FA-AB14-9C78-B957F8832B6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96BCD42-3152-CAB3-F2AA-7B72F6CAB24B}"/>
              </a:ext>
            </a:extLst>
          </p:cNvPr>
          <p:cNvSpPr>
            <a:spLocks noGrp="1"/>
          </p:cNvSpPr>
          <p:nvPr>
            <p:ph type="sldNum" sz="quarter" idx="12"/>
          </p:nvPr>
        </p:nvSpPr>
        <p:spPr/>
        <p:txBody>
          <a:bodyPr/>
          <a:lstStyle>
            <a:lvl1pPr>
              <a:defRPr/>
            </a:lvl1pPr>
          </a:lstStyle>
          <a:p>
            <a:fld id="{1F9128A7-B7C3-498E-BCFA-AB72B59A6629}" type="slidenum">
              <a:rPr lang="en-GB" altLang="de-DE"/>
              <a:pPr/>
              <a:t>‹Nr.›</a:t>
            </a:fld>
            <a:endParaRPr lang="en-GB" altLang="de-DE"/>
          </a:p>
        </p:txBody>
      </p:sp>
    </p:spTree>
    <p:extLst>
      <p:ext uri="{BB962C8B-B14F-4D97-AF65-F5344CB8AC3E}">
        <p14:creationId xmlns:p14="http://schemas.microsoft.com/office/powerpoint/2010/main" val="257527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el 9">
            <a:extLst>
              <a:ext uri="{FF2B5EF4-FFF2-40B4-BE49-F238E27FC236}">
                <a16:creationId xmlns:a16="http://schemas.microsoft.com/office/drawing/2014/main" id="{CB288F09-DC98-EA73-A4CC-44AEBAEF2E18}"/>
              </a:ext>
            </a:extLst>
          </p:cNvPr>
          <p:cNvSpPr>
            <a:spLocks noGrp="1"/>
          </p:cNvSpPr>
          <p:nvPr>
            <p:ph type="title"/>
          </p:nvPr>
        </p:nvSpPr>
        <p:spPr/>
        <p:txBody>
          <a:bodyPr/>
          <a:lstStyle/>
          <a:p>
            <a:r>
              <a:rPr lang="de-DE"/>
              <a:t>Mastertitelformat bearbeiten</a:t>
            </a:r>
            <a:endParaRPr lang="de-CH"/>
          </a:p>
        </p:txBody>
      </p:sp>
    </p:spTree>
    <p:extLst>
      <p:ext uri="{BB962C8B-B14F-4D97-AF65-F5344CB8AC3E}">
        <p14:creationId xmlns:p14="http://schemas.microsoft.com/office/powerpoint/2010/main" val="289827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Oval 6">
            <a:extLst>
              <a:ext uri="{FF2B5EF4-FFF2-40B4-BE49-F238E27FC236}">
                <a16:creationId xmlns:a16="http://schemas.microsoft.com/office/drawing/2014/main" id="{E2992216-7F06-CEFE-A173-3C3CD7712E42}"/>
              </a:ext>
            </a:extLst>
          </p:cNvPr>
          <p:cNvSpPr/>
          <p:nvPr/>
        </p:nvSpPr>
        <p:spPr>
          <a:xfrm>
            <a:off x="4956175" y="4325938"/>
            <a:ext cx="93663" cy="9366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anchor="ctr"/>
          <a:lstStyle/>
          <a:p>
            <a:pPr algn="ctr" defTabSz="449170" eaLnBrk="1" hangingPunct="1">
              <a:defRPr/>
            </a:pPr>
            <a:endParaRPr lang="en-US" dirty="0"/>
          </a:p>
        </p:txBody>
      </p:sp>
      <p:sp>
        <p:nvSpPr>
          <p:cNvPr id="5" name="Oval 7">
            <a:extLst>
              <a:ext uri="{FF2B5EF4-FFF2-40B4-BE49-F238E27FC236}">
                <a16:creationId xmlns:a16="http://schemas.microsoft.com/office/drawing/2014/main" id="{BF6517B2-8160-E717-46A0-BAB9285B7BF1}"/>
              </a:ext>
            </a:extLst>
          </p:cNvPr>
          <p:cNvSpPr/>
          <p:nvPr/>
        </p:nvSpPr>
        <p:spPr>
          <a:xfrm>
            <a:off x="5176838" y="4325938"/>
            <a:ext cx="93662" cy="9366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anchor="ctr"/>
          <a:lstStyle/>
          <a:p>
            <a:pPr algn="ctr" defTabSz="449170" eaLnBrk="1" hangingPunct="1">
              <a:defRPr/>
            </a:pPr>
            <a:endParaRPr lang="en-US" dirty="0"/>
          </a:p>
        </p:txBody>
      </p:sp>
      <p:sp>
        <p:nvSpPr>
          <p:cNvPr id="6" name="Oval 8">
            <a:extLst>
              <a:ext uri="{FF2B5EF4-FFF2-40B4-BE49-F238E27FC236}">
                <a16:creationId xmlns:a16="http://schemas.microsoft.com/office/drawing/2014/main" id="{5CC9C405-AE70-5B95-2248-C1B7C02C4F58}"/>
              </a:ext>
            </a:extLst>
          </p:cNvPr>
          <p:cNvSpPr/>
          <p:nvPr/>
        </p:nvSpPr>
        <p:spPr>
          <a:xfrm>
            <a:off x="4737100" y="4325938"/>
            <a:ext cx="93663" cy="9366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anchor="ctr"/>
          <a:lstStyle/>
          <a:p>
            <a:pPr algn="ctr" defTabSz="449170" eaLnBrk="1" hangingPunct="1">
              <a:defRPr/>
            </a:pPr>
            <a:endParaRPr lang="en-US" dirty="0"/>
          </a:p>
        </p:txBody>
      </p:sp>
      <p:sp>
        <p:nvSpPr>
          <p:cNvPr id="2" name="Title 1"/>
          <p:cNvSpPr>
            <a:spLocks noGrp="1"/>
          </p:cNvSpPr>
          <p:nvPr>
            <p:ph type="title"/>
          </p:nvPr>
        </p:nvSpPr>
        <p:spPr>
          <a:xfrm>
            <a:off x="796300" y="1511938"/>
            <a:ext cx="8568531" cy="2761381"/>
          </a:xfrm>
        </p:spPr>
        <p:txBody>
          <a:bodyPr/>
          <a:lstStyle>
            <a:lvl1pPr algn="ctr" defTabSz="1007734" rtl="0" eaLnBrk="1" latinLnBrk="0" hangingPunct="1">
              <a:lnSpc>
                <a:spcPct val="100000"/>
              </a:lnSpc>
              <a:spcBef>
                <a:spcPct val="0"/>
              </a:spcBef>
              <a:buNone/>
              <a:defRPr lang="en-US" sz="53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a:t>Titelmasterformat durch Klicken bearbeiten</a:t>
            </a:r>
            <a:endParaRPr lang="en-US" dirty="0"/>
          </a:p>
        </p:txBody>
      </p:sp>
      <p:sp>
        <p:nvSpPr>
          <p:cNvPr id="3" name="Text Placeholder 2"/>
          <p:cNvSpPr>
            <a:spLocks noGrp="1"/>
          </p:cNvSpPr>
          <p:nvPr>
            <p:ph type="body" idx="1"/>
          </p:nvPr>
        </p:nvSpPr>
        <p:spPr>
          <a:xfrm>
            <a:off x="796300" y="4485058"/>
            <a:ext cx="8568531" cy="1247696"/>
          </a:xfrm>
        </p:spPr>
        <p:txBody>
          <a:bodyPr/>
          <a:lstStyle>
            <a:lvl1pPr marL="0" indent="0" algn="ctr">
              <a:buNone/>
              <a:defRPr sz="2200">
                <a:solidFill>
                  <a:schemeClr val="tx1">
                    <a:tint val="75000"/>
                  </a:schemeClr>
                </a:solidFill>
              </a:defRPr>
            </a:lvl1pPr>
            <a:lvl2pPr marL="503868" indent="0">
              <a:buNone/>
              <a:defRPr sz="2000">
                <a:solidFill>
                  <a:schemeClr val="tx1">
                    <a:tint val="75000"/>
                  </a:schemeClr>
                </a:solidFill>
              </a:defRPr>
            </a:lvl2pPr>
            <a:lvl3pPr marL="1007734" indent="0">
              <a:buNone/>
              <a:defRPr sz="1800">
                <a:solidFill>
                  <a:schemeClr val="tx1">
                    <a:tint val="75000"/>
                  </a:schemeClr>
                </a:solidFill>
              </a:defRPr>
            </a:lvl3pPr>
            <a:lvl4pPr marL="1511602" indent="0">
              <a:buNone/>
              <a:defRPr sz="1500">
                <a:solidFill>
                  <a:schemeClr val="tx1">
                    <a:tint val="75000"/>
                  </a:schemeClr>
                </a:solidFill>
              </a:defRPr>
            </a:lvl4pPr>
            <a:lvl5pPr marL="2015468" indent="0">
              <a:buNone/>
              <a:defRPr sz="1500">
                <a:solidFill>
                  <a:schemeClr val="tx1">
                    <a:tint val="75000"/>
                  </a:schemeClr>
                </a:solidFill>
              </a:defRPr>
            </a:lvl5pPr>
            <a:lvl6pPr marL="2519335" indent="0">
              <a:buNone/>
              <a:defRPr sz="1500">
                <a:solidFill>
                  <a:schemeClr val="tx1">
                    <a:tint val="75000"/>
                  </a:schemeClr>
                </a:solidFill>
              </a:defRPr>
            </a:lvl6pPr>
            <a:lvl7pPr marL="3023201" indent="0">
              <a:buNone/>
              <a:defRPr sz="1500">
                <a:solidFill>
                  <a:schemeClr val="tx1">
                    <a:tint val="75000"/>
                  </a:schemeClr>
                </a:solidFill>
              </a:defRPr>
            </a:lvl7pPr>
            <a:lvl8pPr marL="3527069" indent="0">
              <a:buNone/>
              <a:defRPr sz="1500">
                <a:solidFill>
                  <a:schemeClr val="tx1">
                    <a:tint val="75000"/>
                  </a:schemeClr>
                </a:solidFill>
              </a:defRPr>
            </a:lvl8pPr>
            <a:lvl9pPr marL="4030936" indent="0">
              <a:buNone/>
              <a:defRPr sz="1500">
                <a:solidFill>
                  <a:schemeClr val="tx1">
                    <a:tint val="75000"/>
                  </a:schemeClr>
                </a:solidFill>
              </a:defRPr>
            </a:lvl9pPr>
          </a:lstStyle>
          <a:p>
            <a:pPr lvl="0"/>
            <a:r>
              <a:rPr lang="de-DE"/>
              <a:t>Textmasterformat bearbeiten</a:t>
            </a:r>
          </a:p>
        </p:txBody>
      </p:sp>
      <p:sp>
        <p:nvSpPr>
          <p:cNvPr id="7" name="Date Placeholder 3">
            <a:extLst>
              <a:ext uri="{FF2B5EF4-FFF2-40B4-BE49-F238E27FC236}">
                <a16:creationId xmlns:a16="http://schemas.microsoft.com/office/drawing/2014/main" id="{CD5DE774-1C4B-BE4C-5666-9D8D64BCCA1B}"/>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920BC17F-9554-2E3A-CE33-39CEDDFAC38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EDAA970-BF36-2ED3-4E2C-865EBDCAA63A}"/>
              </a:ext>
            </a:extLst>
          </p:cNvPr>
          <p:cNvSpPr>
            <a:spLocks noGrp="1"/>
          </p:cNvSpPr>
          <p:nvPr>
            <p:ph type="sldNum" sz="quarter" idx="12"/>
          </p:nvPr>
        </p:nvSpPr>
        <p:spPr/>
        <p:txBody>
          <a:bodyPr/>
          <a:lstStyle>
            <a:lvl1pPr>
              <a:defRPr/>
            </a:lvl1pPr>
          </a:lstStyle>
          <a:p>
            <a:fld id="{86B7F0AA-F06D-4A02-B424-1B0EAB6A8816}" type="slidenum">
              <a:rPr lang="en-GB" altLang="de-DE"/>
              <a:pPr/>
              <a:t>‹Nr.›</a:t>
            </a:fld>
            <a:endParaRPr lang="en-GB" altLang="de-DE"/>
          </a:p>
        </p:txBody>
      </p:sp>
    </p:spTree>
    <p:extLst>
      <p:ext uri="{BB962C8B-B14F-4D97-AF65-F5344CB8AC3E}">
        <p14:creationId xmlns:p14="http://schemas.microsoft.com/office/powerpoint/2010/main" val="298052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5124318" y="1763927"/>
            <a:ext cx="4452276" cy="4989036"/>
          </a:xfrm>
        </p:spPr>
        <p:txBody>
          <a:bodyPr/>
          <a:lstStyle>
            <a:lvl1pPr>
              <a:defRPr sz="26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Content Placeholder 8"/>
          <p:cNvSpPr>
            <a:spLocks noGrp="1"/>
          </p:cNvSpPr>
          <p:nvPr>
            <p:ph sz="quarter" idx="13"/>
          </p:nvPr>
        </p:nvSpPr>
        <p:spPr>
          <a:xfrm>
            <a:off x="403225" y="1763924"/>
            <a:ext cx="4455636" cy="498938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 name="Date Placeholder 3">
            <a:extLst>
              <a:ext uri="{FF2B5EF4-FFF2-40B4-BE49-F238E27FC236}">
                <a16:creationId xmlns:a16="http://schemas.microsoft.com/office/drawing/2014/main" id="{D1AA909E-35EB-7FBC-A21E-CEF14FE37123}"/>
              </a:ext>
            </a:extLst>
          </p:cNvPr>
          <p:cNvSpPr>
            <a:spLocks noGrp="1"/>
          </p:cNvSpPr>
          <p:nvPr>
            <p:ph type="dt" sz="half" idx="14"/>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0ECEDAA0-EBA5-86E7-403B-B4834240E790}"/>
              </a:ext>
            </a:extLst>
          </p:cNvPr>
          <p:cNvSpPr>
            <a:spLocks noGrp="1"/>
          </p:cNvSpPr>
          <p:nvPr>
            <p:ph type="ftr" sz="quarter" idx="15"/>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449297B-4C6F-AC27-A193-52EF4BB2FAA3}"/>
              </a:ext>
            </a:extLst>
          </p:cNvPr>
          <p:cNvSpPr>
            <a:spLocks noGrp="1"/>
          </p:cNvSpPr>
          <p:nvPr>
            <p:ph type="sldNum" sz="quarter" idx="16"/>
          </p:nvPr>
        </p:nvSpPr>
        <p:spPr/>
        <p:txBody>
          <a:bodyPr/>
          <a:lstStyle>
            <a:lvl1pPr>
              <a:defRPr/>
            </a:lvl1pPr>
          </a:lstStyle>
          <a:p>
            <a:fld id="{537228CB-ECB4-448F-AB5B-ADE2C796D34D}" type="slidenum">
              <a:rPr lang="en-GB" altLang="de-DE"/>
              <a:pPr/>
              <a:t>‹Nr.›</a:t>
            </a:fld>
            <a:endParaRPr lang="en-GB" altLang="de-DE"/>
          </a:p>
        </p:txBody>
      </p:sp>
    </p:spTree>
    <p:extLst>
      <p:ext uri="{BB962C8B-B14F-4D97-AF65-F5344CB8AC3E}">
        <p14:creationId xmlns:p14="http://schemas.microsoft.com/office/powerpoint/2010/main" val="147354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504031" y="1763924"/>
            <a:ext cx="4454027" cy="671971"/>
          </a:xfrm>
        </p:spPr>
        <p:txBody>
          <a:bodyPr anchor="b">
            <a:noAutofit/>
          </a:bodyPr>
          <a:lstStyle>
            <a:lvl1pPr marL="0" indent="0" algn="ctr">
              <a:buNone/>
              <a:defRPr sz="2600" b="0"/>
            </a:lvl1pPr>
            <a:lvl2pPr marL="503868" indent="0">
              <a:buNone/>
              <a:defRPr sz="2200" b="1"/>
            </a:lvl2pPr>
            <a:lvl3pPr marL="1007734" indent="0">
              <a:buNone/>
              <a:defRPr sz="2000" b="1"/>
            </a:lvl3pPr>
            <a:lvl4pPr marL="1511602" indent="0">
              <a:buNone/>
              <a:defRPr sz="1800" b="1"/>
            </a:lvl4pPr>
            <a:lvl5pPr marL="2015468" indent="0">
              <a:buNone/>
              <a:defRPr sz="1800" b="1"/>
            </a:lvl5pPr>
            <a:lvl6pPr marL="2519335" indent="0">
              <a:buNone/>
              <a:defRPr sz="1800" b="1"/>
            </a:lvl6pPr>
            <a:lvl7pPr marL="3023201" indent="0">
              <a:buNone/>
              <a:defRPr sz="1800" b="1"/>
            </a:lvl7pPr>
            <a:lvl8pPr marL="3527069" indent="0">
              <a:buNone/>
              <a:defRPr sz="1800" b="1"/>
            </a:lvl8pPr>
            <a:lvl9pPr marL="4030936" indent="0">
              <a:buNone/>
              <a:defRPr sz="1800" b="1"/>
            </a:lvl9pPr>
          </a:lstStyle>
          <a:p>
            <a:pPr lvl="0"/>
            <a:r>
              <a:rPr lang="de-DE"/>
              <a:t>Textmasterformat bearbeiten</a:t>
            </a:r>
          </a:p>
        </p:txBody>
      </p:sp>
      <p:sp>
        <p:nvSpPr>
          <p:cNvPr id="5" name="Text Placeholder 4"/>
          <p:cNvSpPr>
            <a:spLocks noGrp="1"/>
          </p:cNvSpPr>
          <p:nvPr>
            <p:ph type="body" sz="quarter" idx="3"/>
          </p:nvPr>
        </p:nvSpPr>
        <p:spPr>
          <a:xfrm>
            <a:off x="5124318" y="1763924"/>
            <a:ext cx="4455776" cy="671971"/>
          </a:xfrm>
        </p:spPr>
        <p:txBody>
          <a:bodyPr anchor="b">
            <a:noAutofit/>
          </a:bodyPr>
          <a:lstStyle>
            <a:lvl1pPr marL="0" indent="0" algn="ctr">
              <a:buNone/>
              <a:defRPr sz="2600" b="0"/>
            </a:lvl1pPr>
            <a:lvl2pPr marL="503868" indent="0">
              <a:buNone/>
              <a:defRPr sz="2200" b="1"/>
            </a:lvl2pPr>
            <a:lvl3pPr marL="1007734" indent="0">
              <a:buNone/>
              <a:defRPr sz="2000" b="1"/>
            </a:lvl3pPr>
            <a:lvl4pPr marL="1511602" indent="0">
              <a:buNone/>
              <a:defRPr sz="1800" b="1"/>
            </a:lvl4pPr>
            <a:lvl5pPr marL="2015468" indent="0">
              <a:buNone/>
              <a:defRPr sz="1800" b="1"/>
            </a:lvl5pPr>
            <a:lvl6pPr marL="2519335" indent="0">
              <a:buNone/>
              <a:defRPr sz="1800" b="1"/>
            </a:lvl6pPr>
            <a:lvl7pPr marL="3023201" indent="0">
              <a:buNone/>
              <a:defRPr sz="1800" b="1"/>
            </a:lvl7pPr>
            <a:lvl8pPr marL="3527069" indent="0">
              <a:buNone/>
              <a:defRPr sz="1800" b="1"/>
            </a:lvl8pPr>
            <a:lvl9pPr marL="4030936" indent="0">
              <a:buNone/>
              <a:defRPr sz="1800" b="1"/>
            </a:lvl9pPr>
          </a:lstStyle>
          <a:p>
            <a:pPr lvl="0"/>
            <a:r>
              <a:rPr lang="de-DE"/>
              <a:t>Textmasterformat bearbeiten</a:t>
            </a:r>
          </a:p>
        </p:txBody>
      </p:sp>
      <p:sp>
        <p:nvSpPr>
          <p:cNvPr id="11" name="Content Placeholder 10"/>
          <p:cNvSpPr>
            <a:spLocks noGrp="1"/>
          </p:cNvSpPr>
          <p:nvPr>
            <p:ph sz="quarter" idx="13"/>
          </p:nvPr>
        </p:nvSpPr>
        <p:spPr>
          <a:xfrm>
            <a:off x="504031" y="2439256"/>
            <a:ext cx="4455636" cy="431405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12"/>
          <p:cNvSpPr>
            <a:spLocks noGrp="1"/>
          </p:cNvSpPr>
          <p:nvPr>
            <p:ph sz="quarter" idx="14"/>
          </p:nvPr>
        </p:nvSpPr>
        <p:spPr>
          <a:xfrm>
            <a:off x="5151200" y="2439258"/>
            <a:ext cx="4455636" cy="431356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a:extLst>
              <a:ext uri="{FF2B5EF4-FFF2-40B4-BE49-F238E27FC236}">
                <a16:creationId xmlns:a16="http://schemas.microsoft.com/office/drawing/2014/main" id="{AF7413F7-1878-A135-787B-41D849BA27C5}"/>
              </a:ext>
            </a:extLst>
          </p:cNvPr>
          <p:cNvSpPr>
            <a:spLocks noGrp="1"/>
          </p:cNvSpPr>
          <p:nvPr>
            <p:ph type="dt" sz="half" idx="15"/>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9AED5BCA-9726-A1EE-554C-06ECD245B33D}"/>
              </a:ext>
            </a:extLst>
          </p:cNvPr>
          <p:cNvSpPr>
            <a:spLocks noGrp="1"/>
          </p:cNvSpPr>
          <p:nvPr>
            <p:ph type="ftr" sz="quarter" idx="16"/>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5E43A77-CD88-F804-45DC-9CA4034C8972}"/>
              </a:ext>
            </a:extLst>
          </p:cNvPr>
          <p:cNvSpPr>
            <a:spLocks noGrp="1"/>
          </p:cNvSpPr>
          <p:nvPr>
            <p:ph type="sldNum" sz="quarter" idx="17"/>
          </p:nvPr>
        </p:nvSpPr>
        <p:spPr/>
        <p:txBody>
          <a:bodyPr/>
          <a:lstStyle>
            <a:lvl1pPr>
              <a:defRPr/>
            </a:lvl1pPr>
          </a:lstStyle>
          <a:p>
            <a:fld id="{42ECBBCE-CE68-42E2-9445-6E1918256AA1}" type="slidenum">
              <a:rPr lang="en-GB" altLang="de-DE"/>
              <a:pPr/>
              <a:t>‹Nr.›</a:t>
            </a:fld>
            <a:endParaRPr lang="en-GB" altLang="de-DE"/>
          </a:p>
        </p:txBody>
      </p:sp>
    </p:spTree>
    <p:extLst>
      <p:ext uri="{BB962C8B-B14F-4D97-AF65-F5344CB8AC3E}">
        <p14:creationId xmlns:p14="http://schemas.microsoft.com/office/powerpoint/2010/main" val="271131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3">
            <a:extLst>
              <a:ext uri="{FF2B5EF4-FFF2-40B4-BE49-F238E27FC236}">
                <a16:creationId xmlns:a16="http://schemas.microsoft.com/office/drawing/2014/main" id="{539DBDB8-854F-19D6-91E2-A8E14ED12402}"/>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3B9B6975-2655-4903-6D5F-B4ABBD67A9F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26FE3FE-14B8-5193-4A9B-25F86F75662A}"/>
              </a:ext>
            </a:extLst>
          </p:cNvPr>
          <p:cNvSpPr>
            <a:spLocks noGrp="1"/>
          </p:cNvSpPr>
          <p:nvPr>
            <p:ph type="sldNum" sz="quarter" idx="12"/>
          </p:nvPr>
        </p:nvSpPr>
        <p:spPr/>
        <p:txBody>
          <a:bodyPr/>
          <a:lstStyle>
            <a:lvl1pPr>
              <a:defRPr/>
            </a:lvl1pPr>
          </a:lstStyle>
          <a:p>
            <a:fld id="{B3DAF282-9B00-42B2-A752-FA05721BB8F0}" type="slidenum">
              <a:rPr lang="en-GB" altLang="de-DE"/>
              <a:pPr/>
              <a:t>‹Nr.›</a:t>
            </a:fld>
            <a:endParaRPr lang="en-GB" altLang="de-DE"/>
          </a:p>
        </p:txBody>
      </p:sp>
    </p:spTree>
    <p:extLst>
      <p:ext uri="{BB962C8B-B14F-4D97-AF65-F5344CB8AC3E}">
        <p14:creationId xmlns:p14="http://schemas.microsoft.com/office/powerpoint/2010/main" val="165660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0051A79-273B-F3DF-6252-E39C660B611C}"/>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068935FE-6386-EC3A-DC88-2D9F80A1B20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110F2F5-530B-B55F-BC2C-55311140B1A8}"/>
              </a:ext>
            </a:extLst>
          </p:cNvPr>
          <p:cNvSpPr>
            <a:spLocks noGrp="1"/>
          </p:cNvSpPr>
          <p:nvPr>
            <p:ph type="sldNum" sz="quarter" idx="12"/>
          </p:nvPr>
        </p:nvSpPr>
        <p:spPr/>
        <p:txBody>
          <a:bodyPr/>
          <a:lstStyle>
            <a:lvl1pPr>
              <a:defRPr/>
            </a:lvl1pPr>
          </a:lstStyle>
          <a:p>
            <a:fld id="{9E3E6A0B-846D-4D01-B6EE-200EBF5A2169}" type="slidenum">
              <a:rPr lang="en-GB" altLang="de-DE"/>
              <a:pPr/>
              <a:t>‹Nr.›</a:t>
            </a:fld>
            <a:endParaRPr lang="en-GB" altLang="de-DE"/>
          </a:p>
        </p:txBody>
      </p:sp>
    </p:spTree>
    <p:extLst>
      <p:ext uri="{BB962C8B-B14F-4D97-AF65-F5344CB8AC3E}">
        <p14:creationId xmlns:p14="http://schemas.microsoft.com/office/powerpoint/2010/main" val="243286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512156" y="293987"/>
            <a:ext cx="3316456" cy="2309901"/>
          </a:xfrm>
        </p:spPr>
        <p:txBody>
          <a:bodyPr/>
          <a:lstStyle>
            <a:lvl1pPr algn="ctr">
              <a:lnSpc>
                <a:spcPct val="100000"/>
              </a:lnSpc>
              <a:defRPr sz="3100"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792799" y="300990"/>
            <a:ext cx="5507592"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512156" y="2687887"/>
            <a:ext cx="3316456" cy="4065076"/>
          </a:xfrm>
        </p:spPr>
        <p:txBody>
          <a:bodyPr>
            <a:normAutofit/>
          </a:bodyPr>
          <a:lstStyle>
            <a:lvl1pPr marL="0" indent="0" algn="ctr">
              <a:lnSpc>
                <a:spcPct val="125000"/>
              </a:lnSpc>
              <a:buNone/>
              <a:defRPr sz="1800"/>
            </a:lvl1pPr>
            <a:lvl2pPr marL="503868" indent="0">
              <a:buNone/>
              <a:defRPr sz="1300"/>
            </a:lvl2pPr>
            <a:lvl3pPr marL="1007734" indent="0">
              <a:buNone/>
              <a:defRPr sz="1100"/>
            </a:lvl3pPr>
            <a:lvl4pPr marL="1511602" indent="0">
              <a:buNone/>
              <a:defRPr sz="1000"/>
            </a:lvl4pPr>
            <a:lvl5pPr marL="2015468" indent="0">
              <a:buNone/>
              <a:defRPr sz="1000"/>
            </a:lvl5pPr>
            <a:lvl6pPr marL="2519335" indent="0">
              <a:buNone/>
              <a:defRPr sz="1000"/>
            </a:lvl6pPr>
            <a:lvl7pPr marL="3023201" indent="0">
              <a:buNone/>
              <a:defRPr sz="1000"/>
            </a:lvl7pPr>
            <a:lvl8pPr marL="3527069" indent="0">
              <a:buNone/>
              <a:defRPr sz="1000"/>
            </a:lvl8pPr>
            <a:lvl9pPr marL="4030936" indent="0">
              <a:buNone/>
              <a:defRPr sz="1000"/>
            </a:lvl9pPr>
          </a:lstStyle>
          <a:p>
            <a:pPr lvl="0"/>
            <a:r>
              <a:rPr lang="de-DE"/>
              <a:t>Textmasterformat bearbeiten</a:t>
            </a:r>
          </a:p>
        </p:txBody>
      </p:sp>
      <p:sp>
        <p:nvSpPr>
          <p:cNvPr id="5" name="Date Placeholder 3">
            <a:extLst>
              <a:ext uri="{FF2B5EF4-FFF2-40B4-BE49-F238E27FC236}">
                <a16:creationId xmlns:a16="http://schemas.microsoft.com/office/drawing/2014/main" id="{D4AFB6CE-7C1D-9DE1-595D-B659BAC84BC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1B8A24EE-416C-AB33-174F-166C23739E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A700BFF-4FF0-433D-29B1-06162BDFDA1E}"/>
              </a:ext>
            </a:extLst>
          </p:cNvPr>
          <p:cNvSpPr>
            <a:spLocks noGrp="1"/>
          </p:cNvSpPr>
          <p:nvPr>
            <p:ph type="sldNum" sz="quarter" idx="12"/>
          </p:nvPr>
        </p:nvSpPr>
        <p:spPr/>
        <p:txBody>
          <a:bodyPr/>
          <a:lstStyle>
            <a:lvl1pPr>
              <a:defRPr/>
            </a:lvl1pPr>
          </a:lstStyle>
          <a:p>
            <a:fld id="{20FC6992-CE58-4617-B3FA-79040A64CFA6}" type="slidenum">
              <a:rPr lang="en-GB" altLang="de-DE"/>
              <a:pPr/>
              <a:t>‹Nr.›</a:t>
            </a:fld>
            <a:endParaRPr lang="en-GB" altLang="de-DE"/>
          </a:p>
        </p:txBody>
      </p:sp>
    </p:spTree>
    <p:extLst>
      <p:ext uri="{BB962C8B-B14F-4D97-AF65-F5344CB8AC3E}">
        <p14:creationId xmlns:p14="http://schemas.microsoft.com/office/powerpoint/2010/main" val="150783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851616" y="251989"/>
            <a:ext cx="6296889" cy="986958"/>
          </a:xfrm>
        </p:spPr>
        <p:txBody>
          <a:bodyPr/>
          <a:lstStyle>
            <a:lvl1pPr algn="ctr">
              <a:lnSpc>
                <a:spcPct val="100000"/>
              </a:lnSpc>
              <a:defRPr sz="3100" b="0"/>
            </a:lvl1pPr>
          </a:lstStyle>
          <a:p>
            <a:r>
              <a:rPr lang="de-DE"/>
              <a:t>Titelmasterformat durch Klicken bearbeiten</a:t>
            </a:r>
            <a:endParaRPr lang="en-US" dirty="0"/>
          </a:p>
        </p:txBody>
      </p:sp>
      <p:sp>
        <p:nvSpPr>
          <p:cNvPr id="3" name="Picture Placeholder 2"/>
          <p:cNvSpPr>
            <a:spLocks noGrp="1"/>
          </p:cNvSpPr>
          <p:nvPr>
            <p:ph type="pic" idx="1"/>
          </p:nvPr>
        </p:nvSpPr>
        <p:spPr>
          <a:xfrm>
            <a:off x="1662604" y="1259946"/>
            <a:ext cx="6674913" cy="5005660"/>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500"/>
            </a:lvl1pPr>
            <a:lvl2pPr marL="503868" indent="0">
              <a:buNone/>
              <a:defRPr sz="3100"/>
            </a:lvl2pPr>
            <a:lvl3pPr marL="1007734" indent="0">
              <a:buNone/>
              <a:defRPr sz="2600"/>
            </a:lvl3pPr>
            <a:lvl4pPr marL="1511602" indent="0">
              <a:buNone/>
              <a:defRPr sz="2200"/>
            </a:lvl4pPr>
            <a:lvl5pPr marL="2015468" indent="0">
              <a:buNone/>
              <a:defRPr sz="2200"/>
            </a:lvl5pPr>
            <a:lvl6pPr marL="2519335" indent="0">
              <a:buNone/>
              <a:defRPr sz="2200"/>
            </a:lvl6pPr>
            <a:lvl7pPr marL="3023201" indent="0">
              <a:buNone/>
              <a:defRPr sz="2200"/>
            </a:lvl7pPr>
            <a:lvl8pPr marL="3527069" indent="0">
              <a:buNone/>
              <a:defRPr sz="2200"/>
            </a:lvl8pPr>
            <a:lvl9pPr marL="4030936" indent="0">
              <a:buNone/>
              <a:defRPr sz="2200"/>
            </a:lvl9pPr>
          </a:lstStyle>
          <a:p>
            <a:pPr lvl="0"/>
            <a:r>
              <a:rPr lang="de-DE" noProof="0" dirty="0"/>
              <a:t>Bild durch Klicken auf Symbol hinzufügen</a:t>
            </a:r>
            <a:endParaRPr lang="en-US" noProof="0" dirty="0"/>
          </a:p>
        </p:txBody>
      </p:sp>
      <p:sp>
        <p:nvSpPr>
          <p:cNvPr id="4" name="Text Placeholder 3"/>
          <p:cNvSpPr>
            <a:spLocks noGrp="1"/>
          </p:cNvSpPr>
          <p:nvPr>
            <p:ph type="body" sz="half" idx="2"/>
          </p:nvPr>
        </p:nvSpPr>
        <p:spPr>
          <a:xfrm>
            <a:off x="1851616" y="6404727"/>
            <a:ext cx="6296889" cy="587975"/>
          </a:xfrm>
        </p:spPr>
        <p:txBody>
          <a:bodyPr>
            <a:normAutofit/>
          </a:bodyPr>
          <a:lstStyle>
            <a:lvl1pPr marL="0" indent="0" algn="ctr">
              <a:buNone/>
              <a:defRPr sz="1800"/>
            </a:lvl1pPr>
            <a:lvl2pPr marL="503868" indent="0">
              <a:buNone/>
              <a:defRPr sz="1300"/>
            </a:lvl2pPr>
            <a:lvl3pPr marL="1007734" indent="0">
              <a:buNone/>
              <a:defRPr sz="1100"/>
            </a:lvl3pPr>
            <a:lvl4pPr marL="1511602" indent="0">
              <a:buNone/>
              <a:defRPr sz="1000"/>
            </a:lvl4pPr>
            <a:lvl5pPr marL="2015468" indent="0">
              <a:buNone/>
              <a:defRPr sz="1000"/>
            </a:lvl5pPr>
            <a:lvl6pPr marL="2519335" indent="0">
              <a:buNone/>
              <a:defRPr sz="1000"/>
            </a:lvl6pPr>
            <a:lvl7pPr marL="3023201" indent="0">
              <a:buNone/>
              <a:defRPr sz="1000"/>
            </a:lvl7pPr>
            <a:lvl8pPr marL="3527069" indent="0">
              <a:buNone/>
              <a:defRPr sz="1000"/>
            </a:lvl8pPr>
            <a:lvl9pPr marL="4030936" indent="0">
              <a:buNone/>
              <a:defRPr sz="1000"/>
            </a:lvl9pPr>
          </a:lstStyle>
          <a:p>
            <a:pPr lvl="0"/>
            <a:r>
              <a:rPr lang="de-DE"/>
              <a:t>Textmasterformat bearbeiten</a:t>
            </a:r>
          </a:p>
        </p:txBody>
      </p:sp>
      <p:sp>
        <p:nvSpPr>
          <p:cNvPr id="5" name="Date Placeholder 3">
            <a:extLst>
              <a:ext uri="{FF2B5EF4-FFF2-40B4-BE49-F238E27FC236}">
                <a16:creationId xmlns:a16="http://schemas.microsoft.com/office/drawing/2014/main" id="{E637DF9C-9197-379F-746A-B26EE1E11F0E}"/>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DA7A6AA8-A394-AE1C-F0AC-D091DBA4E2A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E68250A-E1D5-F210-C39E-D8DFAB032D0A}"/>
              </a:ext>
            </a:extLst>
          </p:cNvPr>
          <p:cNvSpPr>
            <a:spLocks noGrp="1"/>
          </p:cNvSpPr>
          <p:nvPr>
            <p:ph type="sldNum" sz="quarter" idx="12"/>
          </p:nvPr>
        </p:nvSpPr>
        <p:spPr/>
        <p:txBody>
          <a:bodyPr/>
          <a:lstStyle>
            <a:lvl1pPr>
              <a:defRPr/>
            </a:lvl1pPr>
          </a:lstStyle>
          <a:p>
            <a:fld id="{0A045694-D519-4083-A57C-B1830DDD712C}" type="slidenum">
              <a:rPr lang="en-GB" altLang="de-DE"/>
              <a:pPr/>
              <a:t>‹Nr.›</a:t>
            </a:fld>
            <a:endParaRPr lang="en-GB" altLang="de-DE"/>
          </a:p>
        </p:txBody>
      </p:sp>
    </p:spTree>
    <p:extLst>
      <p:ext uri="{BB962C8B-B14F-4D97-AF65-F5344CB8AC3E}">
        <p14:creationId xmlns:p14="http://schemas.microsoft.com/office/powerpoint/2010/main" val="298629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A6C97-69C9-951C-D6F4-BA993C201853}"/>
              </a:ext>
            </a:extLst>
          </p:cNvPr>
          <p:cNvSpPr>
            <a:spLocks noGrp="1"/>
          </p:cNvSpPr>
          <p:nvPr>
            <p:ph type="title"/>
          </p:nvPr>
        </p:nvSpPr>
        <p:spPr>
          <a:xfrm>
            <a:off x="503238" y="0"/>
            <a:ext cx="9074150" cy="1763713"/>
          </a:xfrm>
          <a:prstGeom prst="rect">
            <a:avLst/>
          </a:prstGeom>
        </p:spPr>
        <p:txBody>
          <a:bodyPr vert="horz" lIns="100772" tIns="50387" rIns="100772" bIns="50387" rtlCol="0" anchor="b">
            <a:noAutofit/>
          </a:bodyPr>
          <a:lstStyle/>
          <a:p>
            <a:r>
              <a:rPr lang="de-DE"/>
              <a:t>Titelmasterformat durch Klicken bearbeiten</a:t>
            </a:r>
            <a:endParaRPr lang="en-US" dirty="0"/>
          </a:p>
        </p:txBody>
      </p:sp>
      <p:sp>
        <p:nvSpPr>
          <p:cNvPr id="1027" name="Text Placeholder 2">
            <a:extLst>
              <a:ext uri="{FF2B5EF4-FFF2-40B4-BE49-F238E27FC236}">
                <a16:creationId xmlns:a16="http://schemas.microsoft.com/office/drawing/2014/main" id="{25E452CC-D8EA-7C4B-96EE-F91D16665B19}"/>
              </a:ext>
            </a:extLst>
          </p:cNvPr>
          <p:cNvSpPr>
            <a:spLocks noGrp="1"/>
          </p:cNvSpPr>
          <p:nvPr>
            <p:ph type="body" idx="1"/>
          </p:nvPr>
        </p:nvSpPr>
        <p:spPr bwMode="auto">
          <a:xfrm>
            <a:off x="503238" y="1763713"/>
            <a:ext cx="90741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72" tIns="50387" rIns="100772" bIns="50387"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4" name="Date Placeholder 3">
            <a:extLst>
              <a:ext uri="{FF2B5EF4-FFF2-40B4-BE49-F238E27FC236}">
                <a16:creationId xmlns:a16="http://schemas.microsoft.com/office/drawing/2014/main" id="{5E6DF88B-235F-656A-1674-239B6BE76A03}"/>
              </a:ext>
            </a:extLst>
          </p:cNvPr>
          <p:cNvSpPr>
            <a:spLocks noGrp="1"/>
          </p:cNvSpPr>
          <p:nvPr>
            <p:ph type="dt" sz="half" idx="2"/>
          </p:nvPr>
        </p:nvSpPr>
        <p:spPr>
          <a:xfrm>
            <a:off x="7015163" y="7007225"/>
            <a:ext cx="2300287" cy="401638"/>
          </a:xfrm>
          <a:prstGeom prst="rect">
            <a:avLst/>
          </a:prstGeom>
        </p:spPr>
        <p:txBody>
          <a:bodyPr vert="horz" lIns="100772" tIns="50387" rIns="50387" bIns="50387" rtlCol="0" anchor="ctr"/>
          <a:lstStyle>
            <a:lvl1pPr algn="r" defTabSz="449170" eaLnBrk="1" hangingPunct="1">
              <a:defRPr sz="1300">
                <a:solidFill>
                  <a:schemeClr val="tx1">
                    <a:lumMod val="65000"/>
                    <a:lumOff val="35000"/>
                  </a:schemeClr>
                </a:solidFill>
                <a:latin typeface="Century Gothic" pitchFamily="34" charset="0"/>
                <a:ea typeface="Lucida Sans Unicode" pitchFamily="34" charset="0"/>
              </a:defRPr>
            </a:lvl1pPr>
          </a:lstStyle>
          <a:p>
            <a:pPr>
              <a:defRPr/>
            </a:pPr>
            <a:endParaRPr lang="en-GB"/>
          </a:p>
        </p:txBody>
      </p:sp>
      <p:sp>
        <p:nvSpPr>
          <p:cNvPr id="5" name="Footer Placeholder 4">
            <a:extLst>
              <a:ext uri="{FF2B5EF4-FFF2-40B4-BE49-F238E27FC236}">
                <a16:creationId xmlns:a16="http://schemas.microsoft.com/office/drawing/2014/main" id="{B3FDCD85-1395-207F-7AC6-1B7EA798590A}"/>
              </a:ext>
            </a:extLst>
          </p:cNvPr>
          <p:cNvSpPr>
            <a:spLocks noGrp="1"/>
          </p:cNvSpPr>
          <p:nvPr>
            <p:ph type="ftr" sz="quarter" idx="3"/>
          </p:nvPr>
        </p:nvSpPr>
        <p:spPr>
          <a:xfrm>
            <a:off x="727075" y="7007225"/>
            <a:ext cx="3140075" cy="401638"/>
          </a:xfrm>
          <a:prstGeom prst="rect">
            <a:avLst/>
          </a:prstGeom>
        </p:spPr>
        <p:txBody>
          <a:bodyPr vert="horz" lIns="50387" tIns="50387" rIns="100772" bIns="50387" rtlCol="0" anchor="ctr"/>
          <a:lstStyle>
            <a:lvl1pPr algn="l" defTabSz="449170" eaLnBrk="1" hangingPunct="1">
              <a:defRPr sz="1300">
                <a:solidFill>
                  <a:schemeClr val="tx1">
                    <a:lumMod val="65000"/>
                    <a:lumOff val="35000"/>
                  </a:schemeClr>
                </a:solidFill>
                <a:latin typeface="Century Gothic" pitchFamily="34" charset="0"/>
                <a:ea typeface="Lucida Sans Unicode"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5EB1112F-8282-3295-AE6B-5CD5C75884AD}"/>
              </a:ext>
            </a:extLst>
          </p:cNvPr>
          <p:cNvSpPr>
            <a:spLocks noGrp="1"/>
          </p:cNvSpPr>
          <p:nvPr>
            <p:ph type="sldNum" sz="quarter" idx="4"/>
          </p:nvPr>
        </p:nvSpPr>
        <p:spPr>
          <a:xfrm>
            <a:off x="9418638" y="7007225"/>
            <a:ext cx="619125" cy="401638"/>
          </a:xfrm>
          <a:prstGeom prst="rect">
            <a:avLst/>
          </a:prstGeom>
        </p:spPr>
        <p:txBody>
          <a:bodyPr vert="horz" wrap="square" lIns="30232" tIns="50387" rIns="50387" bIns="50387" numCol="1" anchor="ctr" anchorCtr="0" compatLnSpc="1">
            <a:prstTxWarp prst="textNoShape">
              <a:avLst/>
            </a:prstTxWarp>
          </a:bodyPr>
          <a:lstStyle>
            <a:lvl1pPr eaLnBrk="1" hangingPunct="1">
              <a:defRPr sz="1300">
                <a:solidFill>
                  <a:srgbClr val="595959"/>
                </a:solidFill>
                <a:latin typeface="Century Gothic" panose="020B0502020202020204" pitchFamily="34" charset="0"/>
              </a:defRPr>
            </a:lvl1pPr>
          </a:lstStyle>
          <a:p>
            <a:fld id="{A044ECCC-D002-49B4-8B39-232BDE8A9367}" type="slidenum">
              <a:rPr lang="en-GB" altLang="de-DE"/>
              <a:pPr/>
              <a:t>‹Nr.›</a:t>
            </a:fld>
            <a:endParaRPr lang="en-GB" altLang="de-DE"/>
          </a:p>
        </p:txBody>
      </p:sp>
      <p:sp>
        <p:nvSpPr>
          <p:cNvPr id="7" name="Oval 6">
            <a:extLst>
              <a:ext uri="{FF2B5EF4-FFF2-40B4-BE49-F238E27FC236}">
                <a16:creationId xmlns:a16="http://schemas.microsoft.com/office/drawing/2014/main" id="{2C476C4A-D102-875B-29DC-53E3D224322D}"/>
              </a:ext>
            </a:extLst>
          </p:cNvPr>
          <p:cNvSpPr/>
          <p:nvPr/>
        </p:nvSpPr>
        <p:spPr>
          <a:xfrm>
            <a:off x="9323388" y="7164388"/>
            <a:ext cx="93662" cy="9366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anchor="ctr"/>
          <a:lstStyle/>
          <a:p>
            <a:pPr algn="ctr" defTabSz="1007734" eaLnBrk="1" hangingPunct="1">
              <a:defRPr/>
            </a:pPr>
            <a:endParaRPr lang="en-US" sz="2000" dirty="0"/>
          </a:p>
        </p:txBody>
      </p:sp>
      <p:sp>
        <p:nvSpPr>
          <p:cNvPr id="8" name="Oval 7">
            <a:extLst>
              <a:ext uri="{FF2B5EF4-FFF2-40B4-BE49-F238E27FC236}">
                <a16:creationId xmlns:a16="http://schemas.microsoft.com/office/drawing/2014/main" id="{09D84DDD-683C-32D9-98BE-77D09840821A}"/>
              </a:ext>
            </a:extLst>
          </p:cNvPr>
          <p:cNvSpPr/>
          <p:nvPr/>
        </p:nvSpPr>
        <p:spPr>
          <a:xfrm>
            <a:off x="627063" y="7164388"/>
            <a:ext cx="93662" cy="9366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anchor="ctr"/>
          <a:lstStyle/>
          <a:p>
            <a:pPr algn="ctr" defTabSz="449170"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6489" r:id="rId1"/>
    <p:sldLayoutId id="2147486490" r:id="rId2"/>
    <p:sldLayoutId id="2147486491" r:id="rId3"/>
    <p:sldLayoutId id="2147486492" r:id="rId4"/>
    <p:sldLayoutId id="2147486493" r:id="rId5"/>
    <p:sldLayoutId id="2147486494" r:id="rId6"/>
    <p:sldLayoutId id="2147486495" r:id="rId7"/>
    <p:sldLayoutId id="2147486496" r:id="rId8"/>
    <p:sldLayoutId id="2147486497" r:id="rId9"/>
    <p:sldLayoutId id="2147486498" r:id="rId10"/>
    <p:sldLayoutId id="2147486499" r:id="rId11"/>
  </p:sldLayoutIdLst>
  <p:hf sldNum="0" hdr="0" ftr="0" dt="0"/>
  <p:txStyles>
    <p:titleStyle>
      <a:lvl1pPr algn="ctr" defTabSz="1006475" rtl="0" eaLnBrk="0" fontAlgn="base" hangingPunct="0">
        <a:lnSpc>
          <a:spcPts val="6388"/>
        </a:lnSpc>
        <a:spcBef>
          <a:spcPct val="0"/>
        </a:spcBef>
        <a:spcAft>
          <a:spcPct val="0"/>
        </a:spcAft>
        <a:defRPr sz="60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defTabSz="1006475" rtl="0" eaLnBrk="0" fontAlgn="base" hangingPunct="0">
        <a:lnSpc>
          <a:spcPts val="6388"/>
        </a:lnSpc>
        <a:spcBef>
          <a:spcPct val="0"/>
        </a:spcBef>
        <a:spcAft>
          <a:spcPct val="0"/>
        </a:spcAft>
        <a:defRPr sz="6000">
          <a:solidFill>
            <a:schemeClr val="tx2"/>
          </a:solidFill>
          <a:latin typeface="Palatino Linotype" pitchFamily="18" charset="0"/>
        </a:defRPr>
      </a:lvl2pPr>
      <a:lvl3pPr algn="ctr" defTabSz="1006475" rtl="0" eaLnBrk="0" fontAlgn="base" hangingPunct="0">
        <a:lnSpc>
          <a:spcPts val="6388"/>
        </a:lnSpc>
        <a:spcBef>
          <a:spcPct val="0"/>
        </a:spcBef>
        <a:spcAft>
          <a:spcPct val="0"/>
        </a:spcAft>
        <a:defRPr sz="6000">
          <a:solidFill>
            <a:schemeClr val="tx2"/>
          </a:solidFill>
          <a:latin typeface="Palatino Linotype" pitchFamily="18" charset="0"/>
        </a:defRPr>
      </a:lvl3pPr>
      <a:lvl4pPr algn="ctr" defTabSz="1006475" rtl="0" eaLnBrk="0" fontAlgn="base" hangingPunct="0">
        <a:lnSpc>
          <a:spcPts val="6388"/>
        </a:lnSpc>
        <a:spcBef>
          <a:spcPct val="0"/>
        </a:spcBef>
        <a:spcAft>
          <a:spcPct val="0"/>
        </a:spcAft>
        <a:defRPr sz="6000">
          <a:solidFill>
            <a:schemeClr val="tx2"/>
          </a:solidFill>
          <a:latin typeface="Palatino Linotype" pitchFamily="18" charset="0"/>
        </a:defRPr>
      </a:lvl4pPr>
      <a:lvl5pPr algn="ctr" defTabSz="1006475" rtl="0" eaLnBrk="0" fontAlgn="base" hangingPunct="0">
        <a:lnSpc>
          <a:spcPts val="6388"/>
        </a:lnSpc>
        <a:spcBef>
          <a:spcPct val="0"/>
        </a:spcBef>
        <a:spcAft>
          <a:spcPct val="0"/>
        </a:spcAft>
        <a:defRPr sz="6000">
          <a:solidFill>
            <a:schemeClr val="tx2"/>
          </a:solidFill>
          <a:latin typeface="Palatino Linotype" pitchFamily="18" charset="0"/>
        </a:defRPr>
      </a:lvl5pPr>
      <a:lvl6pPr marL="457200" algn="ctr" defTabSz="1006475" rtl="0" fontAlgn="base">
        <a:lnSpc>
          <a:spcPts val="6388"/>
        </a:lnSpc>
        <a:spcBef>
          <a:spcPct val="0"/>
        </a:spcBef>
        <a:spcAft>
          <a:spcPct val="0"/>
        </a:spcAft>
        <a:defRPr sz="6000">
          <a:solidFill>
            <a:schemeClr val="tx2"/>
          </a:solidFill>
          <a:latin typeface="Palatino Linotype" pitchFamily="18" charset="0"/>
        </a:defRPr>
      </a:lvl6pPr>
      <a:lvl7pPr marL="914400" algn="ctr" defTabSz="1006475" rtl="0" fontAlgn="base">
        <a:lnSpc>
          <a:spcPts val="6388"/>
        </a:lnSpc>
        <a:spcBef>
          <a:spcPct val="0"/>
        </a:spcBef>
        <a:spcAft>
          <a:spcPct val="0"/>
        </a:spcAft>
        <a:defRPr sz="6000">
          <a:solidFill>
            <a:schemeClr val="tx2"/>
          </a:solidFill>
          <a:latin typeface="Palatino Linotype" pitchFamily="18" charset="0"/>
        </a:defRPr>
      </a:lvl7pPr>
      <a:lvl8pPr marL="1371600" algn="ctr" defTabSz="1006475" rtl="0" fontAlgn="base">
        <a:lnSpc>
          <a:spcPts val="6388"/>
        </a:lnSpc>
        <a:spcBef>
          <a:spcPct val="0"/>
        </a:spcBef>
        <a:spcAft>
          <a:spcPct val="0"/>
        </a:spcAft>
        <a:defRPr sz="6000">
          <a:solidFill>
            <a:schemeClr val="tx2"/>
          </a:solidFill>
          <a:latin typeface="Palatino Linotype" pitchFamily="18" charset="0"/>
        </a:defRPr>
      </a:lvl8pPr>
      <a:lvl9pPr marL="1828800" algn="ctr" defTabSz="1006475" rtl="0" fontAlgn="base">
        <a:lnSpc>
          <a:spcPts val="6388"/>
        </a:lnSpc>
        <a:spcBef>
          <a:spcPct val="0"/>
        </a:spcBef>
        <a:spcAft>
          <a:spcPct val="0"/>
        </a:spcAft>
        <a:defRPr sz="6000">
          <a:solidFill>
            <a:schemeClr val="tx2"/>
          </a:solidFill>
          <a:latin typeface="Palatino Linotype" pitchFamily="18" charset="0"/>
        </a:defRPr>
      </a:lvl9pPr>
    </p:titleStyle>
    <p:bodyStyle>
      <a:lvl1pPr marL="377825" indent="-377825" algn="l" defTabSz="1006475" rtl="0" eaLnBrk="0" fontAlgn="base" hangingPunct="0">
        <a:spcBef>
          <a:spcPct val="20000"/>
        </a:spcBef>
        <a:spcAft>
          <a:spcPct val="0"/>
        </a:spcAft>
        <a:buFont typeface="Arial" panose="020B0604020202020204" pitchFamily="34" charset="0"/>
        <a:buChar char="•"/>
        <a:defRPr sz="2600" kern="1200">
          <a:solidFill>
            <a:srgbClr val="7F7F7F"/>
          </a:solidFill>
          <a:latin typeface="+mj-lt"/>
          <a:ea typeface="+mn-ea"/>
          <a:cs typeface="+mn-cs"/>
        </a:defRPr>
      </a:lvl1pPr>
      <a:lvl2pPr marL="817563" indent="-314325" algn="l" defTabSz="1006475" rtl="0" eaLnBrk="0" fontAlgn="base" hangingPunct="0">
        <a:spcBef>
          <a:spcPct val="20000"/>
        </a:spcBef>
        <a:spcAft>
          <a:spcPct val="0"/>
        </a:spcAft>
        <a:buFont typeface="Courier New" panose="02070309020205020404" pitchFamily="49" charset="0"/>
        <a:buChar char="o"/>
        <a:defRPr kern="1200">
          <a:solidFill>
            <a:srgbClr val="7F7F7F"/>
          </a:solidFill>
          <a:latin typeface="+mj-lt"/>
          <a:ea typeface="+mn-ea"/>
          <a:cs typeface="+mn-cs"/>
        </a:defRPr>
      </a:lvl2pPr>
      <a:lvl3pPr marL="1258888" indent="-250825" algn="l" defTabSz="1006475" rtl="0" eaLnBrk="0" fontAlgn="base" hangingPunct="0">
        <a:spcBef>
          <a:spcPct val="20000"/>
        </a:spcBef>
        <a:spcAft>
          <a:spcPct val="0"/>
        </a:spcAft>
        <a:buFont typeface="Arial" panose="020B0604020202020204" pitchFamily="34" charset="0"/>
        <a:buChar char="•"/>
        <a:defRPr kern="1200">
          <a:solidFill>
            <a:srgbClr val="7F7F7F"/>
          </a:solidFill>
          <a:latin typeface="+mj-lt"/>
          <a:ea typeface="+mn-ea"/>
          <a:cs typeface="+mn-cs"/>
        </a:defRPr>
      </a:lvl3pPr>
      <a:lvl4pPr marL="1762125" indent="-250825" algn="l" defTabSz="1006475" rtl="0" eaLnBrk="0" fontAlgn="base" hangingPunct="0">
        <a:spcBef>
          <a:spcPct val="20000"/>
        </a:spcBef>
        <a:spcAft>
          <a:spcPct val="0"/>
        </a:spcAft>
        <a:buFont typeface="Courier New" panose="02070309020205020404" pitchFamily="49" charset="0"/>
        <a:buChar char="o"/>
        <a:defRPr kern="1200">
          <a:solidFill>
            <a:srgbClr val="7F7F7F"/>
          </a:solidFill>
          <a:latin typeface="+mj-lt"/>
          <a:ea typeface="+mn-ea"/>
          <a:cs typeface="+mn-cs"/>
        </a:defRPr>
      </a:lvl4pPr>
      <a:lvl5pPr marL="2266950" indent="-250825" algn="l" defTabSz="1006475" rtl="0" eaLnBrk="0" fontAlgn="base" hangingPunct="0">
        <a:spcBef>
          <a:spcPct val="20000"/>
        </a:spcBef>
        <a:spcAft>
          <a:spcPct val="0"/>
        </a:spcAft>
        <a:buFont typeface="Arial" panose="020B0604020202020204" pitchFamily="34" charset="0"/>
        <a:buChar char="•"/>
        <a:defRPr kern="1200">
          <a:solidFill>
            <a:srgbClr val="7F7F7F"/>
          </a:solidFill>
          <a:latin typeface="+mj-lt"/>
          <a:ea typeface="+mn-ea"/>
          <a:cs typeface="+mn-cs"/>
        </a:defRPr>
      </a:lvl5pPr>
      <a:lvl6pPr marL="2771269" indent="-251934" algn="l" defTabSz="1007734" rtl="0" eaLnBrk="1" latinLnBrk="0" hangingPunct="1">
        <a:spcBef>
          <a:spcPct val="20000"/>
        </a:spcBef>
        <a:buFont typeface="Courier New" pitchFamily="49" charset="0"/>
        <a:buChar char="o"/>
        <a:defRPr sz="1800" kern="1200">
          <a:solidFill>
            <a:schemeClr val="tx1">
              <a:lumMod val="50000"/>
              <a:lumOff val="50000"/>
            </a:schemeClr>
          </a:solidFill>
          <a:latin typeface="+mj-lt"/>
          <a:ea typeface="+mn-ea"/>
          <a:cs typeface="+mn-cs"/>
        </a:defRPr>
      </a:lvl6pPr>
      <a:lvl7pPr marL="3275136" indent="-251934" algn="l" defTabSz="1007734"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7pPr>
      <a:lvl8pPr marL="3779003" indent="-251934" algn="l" defTabSz="1007734" rtl="0" eaLnBrk="1" latinLnBrk="0" hangingPunct="1">
        <a:spcBef>
          <a:spcPct val="20000"/>
        </a:spcBef>
        <a:buFont typeface="Courier New" pitchFamily="49" charset="0"/>
        <a:buChar char="o"/>
        <a:defRPr sz="1800" kern="1200">
          <a:solidFill>
            <a:schemeClr val="tx1">
              <a:lumMod val="50000"/>
              <a:lumOff val="50000"/>
            </a:schemeClr>
          </a:solidFill>
          <a:latin typeface="+mj-lt"/>
          <a:ea typeface="+mn-ea"/>
          <a:cs typeface="+mn-cs"/>
        </a:defRPr>
      </a:lvl8pPr>
      <a:lvl9pPr marL="4282870" indent="-251934" algn="l" defTabSz="1007734"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9pPr>
    </p:bodyStyle>
    <p:otherStyle>
      <a:defPPr>
        <a:defRPr lang="en-US"/>
      </a:defPPr>
      <a:lvl1pPr marL="0" algn="l" defTabSz="1007734" rtl="0" eaLnBrk="1" latinLnBrk="0" hangingPunct="1">
        <a:defRPr sz="2000" kern="1200">
          <a:solidFill>
            <a:schemeClr val="tx1"/>
          </a:solidFill>
          <a:latin typeface="+mn-lt"/>
          <a:ea typeface="+mn-ea"/>
          <a:cs typeface="+mn-cs"/>
        </a:defRPr>
      </a:lvl1pPr>
      <a:lvl2pPr marL="503868" algn="l" defTabSz="1007734" rtl="0" eaLnBrk="1" latinLnBrk="0" hangingPunct="1">
        <a:defRPr sz="2000" kern="1200">
          <a:solidFill>
            <a:schemeClr val="tx1"/>
          </a:solidFill>
          <a:latin typeface="+mn-lt"/>
          <a:ea typeface="+mn-ea"/>
          <a:cs typeface="+mn-cs"/>
        </a:defRPr>
      </a:lvl2pPr>
      <a:lvl3pPr marL="1007734" algn="l" defTabSz="1007734" rtl="0" eaLnBrk="1" latinLnBrk="0" hangingPunct="1">
        <a:defRPr sz="2000" kern="1200">
          <a:solidFill>
            <a:schemeClr val="tx1"/>
          </a:solidFill>
          <a:latin typeface="+mn-lt"/>
          <a:ea typeface="+mn-ea"/>
          <a:cs typeface="+mn-cs"/>
        </a:defRPr>
      </a:lvl3pPr>
      <a:lvl4pPr marL="1511602" algn="l" defTabSz="1007734" rtl="0" eaLnBrk="1" latinLnBrk="0" hangingPunct="1">
        <a:defRPr sz="2000" kern="1200">
          <a:solidFill>
            <a:schemeClr val="tx1"/>
          </a:solidFill>
          <a:latin typeface="+mn-lt"/>
          <a:ea typeface="+mn-ea"/>
          <a:cs typeface="+mn-cs"/>
        </a:defRPr>
      </a:lvl4pPr>
      <a:lvl5pPr marL="2015468" algn="l" defTabSz="1007734" rtl="0" eaLnBrk="1" latinLnBrk="0" hangingPunct="1">
        <a:defRPr sz="2000" kern="1200">
          <a:solidFill>
            <a:schemeClr val="tx1"/>
          </a:solidFill>
          <a:latin typeface="+mn-lt"/>
          <a:ea typeface="+mn-ea"/>
          <a:cs typeface="+mn-cs"/>
        </a:defRPr>
      </a:lvl5pPr>
      <a:lvl6pPr marL="2519335" algn="l" defTabSz="1007734" rtl="0" eaLnBrk="1" latinLnBrk="0" hangingPunct="1">
        <a:defRPr sz="2000" kern="1200">
          <a:solidFill>
            <a:schemeClr val="tx1"/>
          </a:solidFill>
          <a:latin typeface="+mn-lt"/>
          <a:ea typeface="+mn-ea"/>
          <a:cs typeface="+mn-cs"/>
        </a:defRPr>
      </a:lvl6pPr>
      <a:lvl7pPr marL="3023201" algn="l" defTabSz="1007734" rtl="0" eaLnBrk="1" latinLnBrk="0" hangingPunct="1">
        <a:defRPr sz="2000" kern="1200">
          <a:solidFill>
            <a:schemeClr val="tx1"/>
          </a:solidFill>
          <a:latin typeface="+mn-lt"/>
          <a:ea typeface="+mn-ea"/>
          <a:cs typeface="+mn-cs"/>
        </a:defRPr>
      </a:lvl7pPr>
      <a:lvl8pPr marL="3527069" algn="l" defTabSz="1007734" rtl="0" eaLnBrk="1" latinLnBrk="0" hangingPunct="1">
        <a:defRPr sz="2000" kern="1200">
          <a:solidFill>
            <a:schemeClr val="tx1"/>
          </a:solidFill>
          <a:latin typeface="+mn-lt"/>
          <a:ea typeface="+mn-ea"/>
          <a:cs typeface="+mn-cs"/>
        </a:defRPr>
      </a:lvl8pPr>
      <a:lvl9pPr marL="4030936" algn="l" defTabSz="100773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569C0-9357-7BFC-FDDB-1DDE9C5555B7}"/>
              </a:ext>
            </a:extLst>
          </p:cNvPr>
          <p:cNvSpPr>
            <a:spLocks noGrp="1"/>
          </p:cNvSpPr>
          <p:nvPr>
            <p:ph type="title"/>
          </p:nvPr>
        </p:nvSpPr>
        <p:spPr>
          <a:xfrm>
            <a:off x="71438" y="250825"/>
            <a:ext cx="10009187" cy="1612900"/>
          </a:xfrm>
        </p:spPr>
        <p:txBody>
          <a:bodyPr/>
          <a:lstStyle/>
          <a:p>
            <a:pPr>
              <a:lnSpc>
                <a:spcPct val="100000"/>
              </a:lnSpc>
              <a:defRPr/>
            </a:pP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r>
              <a:rPr lang="de-DE" sz="4000" b="1" dirty="0">
                <a:solidFill>
                  <a:srgbClr val="C00000"/>
                </a:solidFill>
                <a:effectLst/>
                <a:latin typeface="Calibri" panose="020F0502020204030204" pitchFamily="34" charset="0"/>
              </a:rPr>
              <a:t> </a:t>
            </a:r>
            <a:br>
              <a:rPr lang="de-DE" sz="4000" b="1" dirty="0">
                <a:solidFill>
                  <a:srgbClr val="C00000"/>
                </a:solidFill>
                <a:effectLst/>
                <a:latin typeface="Calibri" panose="020F0502020204030204" pitchFamily="34" charset="0"/>
              </a:rPr>
            </a:br>
            <a:r>
              <a:rPr lang="de-DE" sz="4000" b="1" dirty="0">
                <a:solidFill>
                  <a:srgbClr val="C00000"/>
                </a:solidFill>
                <a:effectLst/>
                <a:latin typeface="Calibri" panose="020F0502020204030204" pitchFamily="34" charset="0"/>
              </a:rPr>
              <a:t>Wohnen: ein Grundbedürfnis – für alle!</a:t>
            </a:r>
            <a:br>
              <a:rPr lang="de-DE" sz="4000" b="1" dirty="0">
                <a:solidFill>
                  <a:srgbClr val="C00000"/>
                </a:solidFill>
                <a:effectLst/>
                <a:latin typeface="Calibri" panose="020F0502020204030204" pitchFamily="34" charset="0"/>
              </a:rPr>
            </a:br>
            <a:r>
              <a:rPr lang="de-DE" sz="3200" dirty="0">
                <a:solidFill>
                  <a:srgbClr val="C00000"/>
                </a:solidFill>
                <a:effectLst/>
                <a:latin typeface="Calibri" panose="020F0502020204030204" pitchFamily="34" charset="0"/>
              </a:rPr>
              <a:t>Eine soziologische Sicht (Ueli Mäder)</a:t>
            </a:r>
            <a:br>
              <a:rPr lang="de-DE" sz="3200" b="1" dirty="0">
                <a:solidFill>
                  <a:srgbClr val="C00000"/>
                </a:solidFill>
                <a:effectLst/>
                <a:latin typeface="Calibri" panose="020F0502020204030204" pitchFamily="34" charset="0"/>
              </a:rPr>
            </a:br>
            <a:r>
              <a:rPr lang="de-DE" sz="3200" dirty="0">
                <a:solidFill>
                  <a:srgbClr val="C00000"/>
                </a:solidFill>
                <a:effectLst/>
                <a:latin typeface="Calibri" panose="020F0502020204030204" pitchFamily="34" charset="0"/>
              </a:rPr>
              <a:t>SVBB-ASCP-Tagung vom 14.9.2023 in Thun</a:t>
            </a:r>
            <a:endParaRPr lang="de-CH" sz="3200" dirty="0">
              <a:solidFill>
                <a:srgbClr val="C00000"/>
              </a:solidFill>
              <a:effectLst/>
              <a:latin typeface="Calibri" panose="020F0502020204030204" pitchFamily="34" charset="0"/>
            </a:endParaRPr>
          </a:p>
        </p:txBody>
      </p:sp>
      <p:sp>
        <p:nvSpPr>
          <p:cNvPr id="13315" name="Rechteck 3">
            <a:extLst>
              <a:ext uri="{FF2B5EF4-FFF2-40B4-BE49-F238E27FC236}">
                <a16:creationId xmlns:a16="http://schemas.microsoft.com/office/drawing/2014/main" id="{E5E8D593-8D9C-DF92-44C0-23FA15596BEC}"/>
              </a:ext>
            </a:extLst>
          </p:cNvPr>
          <p:cNvSpPr>
            <a:spLocks noChangeArrowheads="1"/>
          </p:cNvSpPr>
          <p:nvPr/>
        </p:nvSpPr>
        <p:spPr bwMode="auto">
          <a:xfrm>
            <a:off x="0" y="5724525"/>
            <a:ext cx="10009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e-DE" altLang="de-DE" sz="3600">
                <a:solidFill>
                  <a:srgbClr val="002060"/>
                </a:solidFill>
                <a:latin typeface="Calibri" panose="020F0502020204030204" pitchFamily="34" charset="0"/>
                <a:cs typeface="Calibri" panose="020F0502020204030204" pitchFamily="34" charset="0"/>
              </a:rPr>
              <a:t>Würdiges Wohnen ermöglicht Lebensqualität und hilft Benachteiligten, ihren Alltag zu gestalten.</a:t>
            </a:r>
            <a:endParaRPr lang="de-CH" altLang="de-DE">
              <a:solidFill>
                <a:srgbClr val="002060"/>
              </a:solidFill>
            </a:endParaRPr>
          </a:p>
        </p:txBody>
      </p:sp>
      <p:pic>
        <p:nvPicPr>
          <p:cNvPr id="13316" name="Grafik 3">
            <a:extLst>
              <a:ext uri="{FF2B5EF4-FFF2-40B4-BE49-F238E27FC236}">
                <a16:creationId xmlns:a16="http://schemas.microsoft.com/office/drawing/2014/main" id="{BE621B28-E273-F343-CB9D-AE714F6FB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25" y="1979613"/>
            <a:ext cx="5195888"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feld 3">
            <a:extLst>
              <a:ext uri="{FF2B5EF4-FFF2-40B4-BE49-F238E27FC236}">
                <a16:creationId xmlns:a16="http://schemas.microsoft.com/office/drawing/2014/main" id="{0350A03A-CB68-077B-6F16-C5F3F3C1D7D3}"/>
              </a:ext>
            </a:extLst>
          </p:cNvPr>
          <p:cNvSpPr txBox="1">
            <a:spLocks noChangeArrowheads="1"/>
          </p:cNvSpPr>
          <p:nvPr/>
        </p:nvSpPr>
        <p:spPr bwMode="auto">
          <a:xfrm>
            <a:off x="7343775" y="4883150"/>
            <a:ext cx="2017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a:solidFill>
                  <a:srgbClr val="002060"/>
                </a:solidFill>
                <a:latin typeface="Calibri" panose="020F0502020204030204" pitchFamily="34" charset="0"/>
                <a:cs typeface="Calibri" panose="020F0502020204030204" pitchFamily="34" charset="0"/>
              </a:rPr>
              <a:t>Gundeldinger Feld </a:t>
            </a:r>
          </a:p>
          <a:p>
            <a:r>
              <a:rPr lang="de-DE" altLang="de-DE">
                <a:solidFill>
                  <a:srgbClr val="002060"/>
                </a:solidFill>
                <a:latin typeface="Calibri" panose="020F0502020204030204" pitchFamily="34" charset="0"/>
                <a:cs typeface="Calibri" panose="020F0502020204030204" pitchFamily="34" charset="0"/>
              </a:rPr>
              <a:t>Basel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3C246-E2EE-22C2-2FD0-330681F101A4}"/>
              </a:ext>
            </a:extLst>
          </p:cNvPr>
          <p:cNvSpPr>
            <a:spLocks noGrp="1"/>
          </p:cNvSpPr>
          <p:nvPr>
            <p:ph type="title"/>
          </p:nvPr>
        </p:nvSpPr>
        <p:spPr>
          <a:xfrm>
            <a:off x="144463" y="611188"/>
            <a:ext cx="9791700" cy="720725"/>
          </a:xfrm>
        </p:spPr>
        <p:txBody>
          <a:bodyPr/>
          <a:lstStyle/>
          <a:p>
            <a:pPr>
              <a:lnSpc>
                <a:spcPct val="100000"/>
              </a:lnSpc>
              <a:defRPr/>
            </a:pP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r>
              <a:rPr lang="de-DE" sz="4000" b="1" dirty="0">
                <a:solidFill>
                  <a:srgbClr val="C00000"/>
                </a:solidFill>
                <a:effectLst/>
                <a:latin typeface="Calibri" panose="020F0502020204030204" pitchFamily="34" charset="0"/>
              </a:rPr>
              <a:t>5. Schluss (II): Wenn man keine Hoffnung hat, können auch Gesunde sterben.“ </a:t>
            </a:r>
            <a:r>
              <a:rPr lang="de-DE" sz="2800" dirty="0">
                <a:solidFill>
                  <a:srgbClr val="C00000"/>
                </a:solidFill>
                <a:effectLst/>
                <a:latin typeface="Calibri" panose="020F0502020204030204" pitchFamily="34" charset="0"/>
              </a:rPr>
              <a:t>(S. 65)</a:t>
            </a:r>
            <a:r>
              <a:rPr lang="de-DE" sz="4000" b="1" dirty="0">
                <a:solidFill>
                  <a:srgbClr val="C00000"/>
                </a:solidFill>
                <a:effectLst/>
                <a:latin typeface="Calibri" panose="020F0502020204030204" pitchFamily="34" charset="0"/>
              </a:rPr>
              <a:t> </a:t>
            </a:r>
            <a:endParaRPr lang="de-CH" sz="3200" dirty="0">
              <a:solidFill>
                <a:srgbClr val="C00000"/>
              </a:solidFill>
              <a:effectLst/>
              <a:latin typeface="Calibri" panose="020F0502020204030204" pitchFamily="34" charset="0"/>
            </a:endParaRPr>
          </a:p>
        </p:txBody>
      </p:sp>
      <p:sp>
        <p:nvSpPr>
          <p:cNvPr id="22531" name="Rechteck 3">
            <a:extLst>
              <a:ext uri="{FF2B5EF4-FFF2-40B4-BE49-F238E27FC236}">
                <a16:creationId xmlns:a16="http://schemas.microsoft.com/office/drawing/2014/main" id="{DF2E5828-CE28-1738-BF48-8F908ADFE88F}"/>
              </a:ext>
            </a:extLst>
          </p:cNvPr>
          <p:cNvSpPr>
            <a:spLocks noChangeArrowheads="1"/>
          </p:cNvSpPr>
          <p:nvPr/>
        </p:nvSpPr>
        <p:spPr bwMode="auto">
          <a:xfrm>
            <a:off x="266700" y="3130550"/>
            <a:ext cx="9361488"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cs typeface="Lucida Sans Unicode" panose="020B0602030504020204" pitchFamily="34" charset="0"/>
              </a:defRPr>
            </a:lvl1pPr>
            <a:lvl2pPr>
              <a:defRPr>
                <a:solidFill>
                  <a:schemeClr val="tx1"/>
                </a:solidFill>
                <a:latin typeface="Arial" panose="020B0604020202020204" pitchFamily="34" charset="0"/>
                <a:cs typeface="Lucida Sans Unicode" panose="020B0602030504020204" pitchFamily="34" charset="0"/>
              </a:defRPr>
            </a:lvl2pPr>
            <a:lvl3pPr>
              <a:defRPr>
                <a:solidFill>
                  <a:schemeClr val="tx1"/>
                </a:solidFill>
                <a:latin typeface="Arial" panose="020B0604020202020204" pitchFamily="34" charset="0"/>
                <a:cs typeface="Lucida Sans Unicode" panose="020B0602030504020204" pitchFamily="34" charset="0"/>
              </a:defRPr>
            </a:lvl3pPr>
            <a:lvl4pPr>
              <a:defRPr>
                <a:solidFill>
                  <a:schemeClr val="tx1"/>
                </a:solidFill>
                <a:latin typeface="Arial" panose="020B0604020202020204" pitchFamily="34" charset="0"/>
                <a:cs typeface="Lucida Sans Unicode" panose="020B0602030504020204" pitchFamily="34" charset="0"/>
              </a:defRPr>
            </a:lvl4pPr>
            <a:lvl5pPr>
              <a:defRPr>
                <a:solidFill>
                  <a:schemeClr val="tx1"/>
                </a:solidFill>
                <a:latin typeface="Arial" panose="020B0604020202020204" pitchFamily="34" charset="0"/>
                <a:cs typeface="Lucida Sans Unicode" panose="020B0602030504020204" pitchFamily="34" charset="0"/>
              </a:defRPr>
            </a:lvl5pPr>
            <a:lvl6pPr marL="15351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19923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24495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29067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ctr">
              <a:spcAft>
                <a:spcPts val="600"/>
              </a:spcAft>
              <a:buFont typeface="Arial" panose="020B0604020202020204" pitchFamily="34" charset="0"/>
              <a:buChar char="•"/>
            </a:pPr>
            <a:r>
              <a:rPr lang="de-DE" altLang="de-DE" sz="3600">
                <a:solidFill>
                  <a:srgbClr val="002060"/>
                </a:solidFill>
                <a:latin typeface="Calibri" panose="020F0502020204030204" pitchFamily="34" charset="0"/>
                <a:cs typeface="Calibri" panose="020F0502020204030204" pitchFamily="34" charset="0"/>
              </a:rPr>
              <a:t>„Immer wieder wurden Grenzen über-schritten von mir… </a:t>
            </a:r>
            <a:r>
              <a:rPr lang="de-DE" altLang="de-DE" sz="2800">
                <a:solidFill>
                  <a:srgbClr val="002060"/>
                </a:solidFill>
                <a:latin typeface="Calibri" panose="020F0502020204030204" pitchFamily="34" charset="0"/>
                <a:cs typeface="Calibri" panose="020F0502020204030204" pitchFamily="34" charset="0"/>
              </a:rPr>
              <a:t>(S. 12) </a:t>
            </a:r>
          </a:p>
          <a:p>
            <a:pPr algn="ctr">
              <a:spcAft>
                <a:spcPts val="600"/>
              </a:spcAft>
              <a:buFont typeface="Arial" panose="020B0604020202020204" pitchFamily="34" charset="0"/>
              <a:buChar char="•"/>
            </a:pPr>
            <a:r>
              <a:rPr lang="de-DE" altLang="de-DE" sz="3600">
                <a:solidFill>
                  <a:srgbClr val="002060"/>
                </a:solidFill>
                <a:latin typeface="Calibri" panose="020F0502020204030204" pitchFamily="34" charset="0"/>
                <a:cs typeface="Calibri" panose="020F0502020204030204" pitchFamily="34" charset="0"/>
              </a:rPr>
              <a:t>Menschen, die ihre Gefühle nicht kennen, sind gefährlich. Weil sie Härte mit Stärke verwech-seln und Mitgefühl mit Schwäche…“ </a:t>
            </a:r>
            <a:r>
              <a:rPr lang="de-DE" altLang="de-DE" sz="2800">
                <a:solidFill>
                  <a:srgbClr val="002060"/>
                </a:solidFill>
                <a:latin typeface="Calibri" panose="020F0502020204030204" pitchFamily="34" charset="0"/>
                <a:cs typeface="Calibri" panose="020F0502020204030204" pitchFamily="34" charset="0"/>
              </a:rPr>
              <a:t>(S. 45) </a:t>
            </a:r>
          </a:p>
          <a:p>
            <a:pPr algn="ctr">
              <a:spcAft>
                <a:spcPts val="600"/>
              </a:spcAft>
              <a:buFont typeface="Arial" panose="020B0604020202020204" pitchFamily="34" charset="0"/>
              <a:buChar char="•"/>
            </a:pPr>
            <a:r>
              <a:rPr lang="de-DE" altLang="de-DE" sz="3600">
                <a:solidFill>
                  <a:srgbClr val="C00000"/>
                </a:solidFill>
                <a:latin typeface="Calibri" panose="020F0502020204030204" pitchFamily="34" charset="0"/>
                <a:cs typeface="Calibri" panose="020F0502020204030204" pitchFamily="34" charset="0"/>
              </a:rPr>
              <a:t>Alleinsein heisst auch, sich selbst begegnen.</a:t>
            </a:r>
            <a:endParaRPr lang="de-DE" altLang="de-DE" sz="2800">
              <a:solidFill>
                <a:srgbClr val="002060"/>
              </a:solidFill>
              <a:latin typeface="Calibri" panose="020F0502020204030204" pitchFamily="34" charset="0"/>
              <a:cs typeface="Calibri" panose="020F0502020204030204" pitchFamily="34" charset="0"/>
            </a:endParaRPr>
          </a:p>
        </p:txBody>
      </p:sp>
      <p:sp>
        <p:nvSpPr>
          <p:cNvPr id="22532" name="Textfeld 4">
            <a:extLst>
              <a:ext uri="{FF2B5EF4-FFF2-40B4-BE49-F238E27FC236}">
                <a16:creationId xmlns:a16="http://schemas.microsoft.com/office/drawing/2014/main" id="{4B301B54-ADDA-0F77-9F0B-9B4E732FC6B0}"/>
              </a:ext>
            </a:extLst>
          </p:cNvPr>
          <p:cNvSpPr txBox="1">
            <a:spLocks noChangeArrowheads="1"/>
          </p:cNvSpPr>
          <p:nvPr/>
        </p:nvSpPr>
        <p:spPr bwMode="auto">
          <a:xfrm>
            <a:off x="5065713" y="2051050"/>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a:solidFill>
                  <a:srgbClr val="002060"/>
                </a:solidFill>
                <a:latin typeface="Calibri" panose="020F0502020204030204" pitchFamily="34" charset="0"/>
                <a:cs typeface="Calibri" panose="020F0502020204030204" pitchFamily="34" charset="0"/>
              </a:rPr>
              <a:t>Gabriele von Arnim: </a:t>
            </a:r>
            <a:br>
              <a:rPr lang="de-DE" altLang="de-DE">
                <a:solidFill>
                  <a:srgbClr val="002060"/>
                </a:solidFill>
                <a:latin typeface="Calibri" panose="020F0502020204030204" pitchFamily="34" charset="0"/>
                <a:cs typeface="Calibri" panose="020F0502020204030204" pitchFamily="34" charset="0"/>
              </a:rPr>
            </a:br>
            <a:r>
              <a:rPr lang="de-DE" altLang="de-DE">
                <a:solidFill>
                  <a:srgbClr val="002060"/>
                </a:solidFill>
                <a:latin typeface="Calibri" panose="020F0502020204030204" pitchFamily="34" charset="0"/>
                <a:cs typeface="Calibri" panose="020F0502020204030204" pitchFamily="34" charset="0"/>
              </a:rPr>
              <a:t>Das Leben ist ein vorübergehender Zustand </a:t>
            </a:r>
          </a:p>
        </p:txBody>
      </p:sp>
      <p:pic>
        <p:nvPicPr>
          <p:cNvPr id="22533" name="Grafik 5">
            <a:extLst>
              <a:ext uri="{FF2B5EF4-FFF2-40B4-BE49-F238E27FC236}">
                <a16:creationId xmlns:a16="http://schemas.microsoft.com/office/drawing/2014/main" id="{534EBCC7-66D3-5BCA-F3B1-6037FA212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1403350"/>
            <a:ext cx="18351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Grafik 6">
            <a:extLst>
              <a:ext uri="{FF2B5EF4-FFF2-40B4-BE49-F238E27FC236}">
                <a16:creationId xmlns:a16="http://schemas.microsoft.com/office/drawing/2014/main" id="{AF6105AA-D0D4-4405-B4D4-EB67C8609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63" y="1406525"/>
            <a:ext cx="9080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hteck 1">
            <a:extLst>
              <a:ext uri="{FF2B5EF4-FFF2-40B4-BE49-F238E27FC236}">
                <a16:creationId xmlns:a16="http://schemas.microsoft.com/office/drawing/2014/main" id="{E608E472-7723-F127-EB7F-D43D18B757D1}"/>
              </a:ext>
            </a:extLst>
          </p:cNvPr>
          <p:cNvSpPr>
            <a:spLocks noChangeArrowheads="1"/>
          </p:cNvSpPr>
          <p:nvPr/>
        </p:nvSpPr>
        <p:spPr bwMode="auto">
          <a:xfrm>
            <a:off x="215900" y="254000"/>
            <a:ext cx="9432925" cy="6986588"/>
          </a:xfrm>
          <a:prstGeom prst="rect">
            <a:avLst/>
          </a:prstGeom>
          <a:noFill/>
          <a:ln>
            <a:noFill/>
          </a:ln>
        </p:spPr>
        <p:txBody>
          <a:bodyPr>
            <a:spAutoFit/>
          </a:bodyPr>
          <a:lstStyle/>
          <a:p>
            <a:pPr algn="ctr">
              <a:defRPr/>
            </a:pPr>
            <a:r>
              <a:rPr lang="de-CH" altLang="de-DE" sz="4000" b="1" dirty="0">
                <a:solidFill>
                  <a:srgbClr val="C00000"/>
                </a:solidFill>
                <a:latin typeface="Calibri" panose="020F0502020204030204" pitchFamily="34" charset="0"/>
              </a:rPr>
              <a:t>Anhang (I): </a:t>
            </a:r>
            <a:r>
              <a:rPr lang="de-DE" altLang="de-DE" sz="4000" b="1" dirty="0">
                <a:solidFill>
                  <a:srgbClr val="C00000"/>
                </a:solidFill>
                <a:latin typeface="Calibri" panose="020F0502020204030204" pitchFamily="34" charset="0"/>
              </a:rPr>
              <a:t>Zufriedenheit bedeutet mehr als schöner wohnen. </a:t>
            </a:r>
          </a:p>
          <a:p>
            <a:pPr algn="just">
              <a:defRPr/>
            </a:pPr>
            <a:endParaRPr lang="de-CH" altLang="de-DE" sz="1000" dirty="0">
              <a:solidFill>
                <a:srgbClr val="002060"/>
              </a:solidFill>
              <a:latin typeface="Calibri" panose="020F0502020204030204" pitchFamily="34" charset="0"/>
            </a:endParaRPr>
          </a:p>
          <a:p>
            <a:pPr marL="457200" indent="-457200" algn="just">
              <a:spcAft>
                <a:spcPts val="600"/>
              </a:spcAft>
              <a:buFont typeface="Arial" panose="020B0604020202020204" pitchFamily="34" charset="0"/>
              <a:buChar char="•"/>
              <a:defRPr/>
            </a:pPr>
            <a:r>
              <a:rPr lang="de-CH" altLang="de-DE" sz="3200" dirty="0">
                <a:solidFill>
                  <a:srgbClr val="002060"/>
                </a:solidFill>
                <a:latin typeface="Calibri" panose="020F0502020204030204" pitchFamily="34" charset="0"/>
              </a:rPr>
              <a:t>„Es ist kein Schleck, zu den ‘Überfälligen’ zu gehören, a</a:t>
            </a:r>
            <a:r>
              <a:rPr lang="de-DE" altLang="de-DE" sz="3200" dirty="0" err="1">
                <a:solidFill>
                  <a:srgbClr val="002060"/>
                </a:solidFill>
                <a:latin typeface="Calibri" panose="020F0502020204030204" pitchFamily="34" charset="0"/>
              </a:rPr>
              <a:t>ber</a:t>
            </a:r>
            <a:r>
              <a:rPr lang="de-DE" altLang="de-DE" sz="3200" dirty="0">
                <a:solidFill>
                  <a:srgbClr val="002060"/>
                </a:solidFill>
                <a:latin typeface="Calibri" panose="020F0502020204030204" pitchFamily="34" charset="0"/>
              </a:rPr>
              <a:t> nicht jede Schwäche  ist schwach. </a:t>
            </a:r>
            <a:r>
              <a:rPr lang="de-DE" altLang="de-DE" sz="2800" dirty="0">
                <a:solidFill>
                  <a:srgbClr val="002060"/>
                </a:solidFill>
                <a:latin typeface="Calibri" panose="020F0502020204030204" pitchFamily="34" charset="0"/>
              </a:rPr>
              <a:t> (Laure Wyss)</a:t>
            </a:r>
          </a:p>
          <a:p>
            <a:pPr marL="457200" indent="-457200" algn="just">
              <a:spcAft>
                <a:spcPts val="600"/>
              </a:spcAft>
              <a:buFont typeface="Arial" panose="020B0604020202020204" pitchFamily="34" charset="0"/>
              <a:buChar char="•"/>
              <a:defRPr/>
            </a:pPr>
            <a:r>
              <a:rPr lang="de-DE" altLang="de-DE" sz="3200" dirty="0">
                <a:solidFill>
                  <a:srgbClr val="002060"/>
                </a:solidFill>
                <a:latin typeface="Calibri" panose="020F0502020204030204" pitchFamily="34" charset="0"/>
              </a:rPr>
              <a:t>Und aus der Schwäche entstehen neue Kräfte.</a:t>
            </a:r>
          </a:p>
          <a:p>
            <a:pPr marL="457200" indent="-457200" algn="just">
              <a:buFont typeface="Arial" panose="020B0604020202020204" pitchFamily="34" charset="0"/>
              <a:buChar char="•"/>
              <a:defRPr/>
            </a:pPr>
            <a:r>
              <a:rPr lang="de-DE" altLang="de-DE" sz="3200" dirty="0">
                <a:solidFill>
                  <a:srgbClr val="002060"/>
                </a:solidFill>
                <a:latin typeface="Calibri" panose="020F0502020204030204" pitchFamily="34" charset="0"/>
              </a:rPr>
              <a:t>Ich lebe heute viel mehr so, wie ich leben möchte. Das Alter befreit vom Zwang befreit, sich ständig darstellen zu müssen. Es rückt andere Werte als die verdammte Selbstgerechtigkeit in den Vordergrund.“</a:t>
            </a:r>
          </a:p>
          <a:p>
            <a:pPr marL="457200" indent="-457200" algn="just">
              <a:buFont typeface="Arial" panose="020B0604020202020204" pitchFamily="34" charset="0"/>
              <a:buChar char="•"/>
              <a:defRPr/>
            </a:pPr>
            <a:endParaRPr lang="de-DE" altLang="de-DE" sz="3200" dirty="0">
              <a:solidFill>
                <a:srgbClr val="002060"/>
              </a:solidFill>
              <a:latin typeface="Calibri" panose="020F0502020204030204" pitchFamily="34" charset="0"/>
            </a:endParaRPr>
          </a:p>
          <a:p>
            <a:pPr algn="r">
              <a:defRPr/>
            </a:pPr>
            <a:endParaRPr lang="de-DE" altLang="de-DE" sz="3200" dirty="0">
              <a:solidFill>
                <a:srgbClr val="C00000"/>
              </a:solidFill>
              <a:latin typeface="Calibri" panose="020F0502020204030204" pitchFamily="34" charset="0"/>
            </a:endParaRPr>
          </a:p>
          <a:p>
            <a:pPr algn="r">
              <a:defRPr/>
            </a:pPr>
            <a:r>
              <a:rPr lang="de-DE" altLang="de-DE" sz="3600" dirty="0">
                <a:solidFill>
                  <a:srgbClr val="C00000"/>
                </a:solidFill>
                <a:latin typeface="Calibri" panose="020F0502020204030204" pitchFamily="34" charset="0"/>
              </a:rPr>
              <a:t>Das ist die Gnade des Alters</a:t>
            </a:r>
          </a:p>
          <a:p>
            <a:pPr algn="r">
              <a:defRPr/>
            </a:pPr>
            <a:r>
              <a:rPr lang="de-DE" altLang="de-DE" sz="2800" dirty="0">
                <a:solidFill>
                  <a:srgbClr val="C00000"/>
                </a:solidFill>
                <a:latin typeface="Calibri" panose="020F0502020204030204" pitchFamily="34" charset="0"/>
              </a:rPr>
              <a:t>Laure Wyss: Schuhwerk im Kopf (2000)</a:t>
            </a:r>
            <a:endParaRPr lang="de-DE" altLang="de-DE" sz="3200" dirty="0">
              <a:solidFill>
                <a:srgbClr val="C00000"/>
              </a:solidFill>
              <a:latin typeface="Calibri" panose="020F0502020204030204" pitchFamily="34" charset="0"/>
            </a:endParaRPr>
          </a:p>
        </p:txBody>
      </p:sp>
      <p:pic>
        <p:nvPicPr>
          <p:cNvPr id="23555" name="Picture 2">
            <a:extLst>
              <a:ext uri="{FF2B5EF4-FFF2-40B4-BE49-F238E27FC236}">
                <a16:creationId xmlns:a16="http://schemas.microsoft.com/office/drawing/2014/main" id="{9B10A13B-C40E-68B1-3380-4F5D0CCBE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5508625"/>
            <a:ext cx="28130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2505E83F-025B-800E-66E9-87468EB3DC69}"/>
              </a:ext>
            </a:extLst>
          </p:cNvPr>
          <p:cNvSpPr>
            <a:spLocks noGrp="1" noChangeArrowheads="1"/>
          </p:cNvSpPr>
          <p:nvPr>
            <p:ph type="title"/>
          </p:nvPr>
        </p:nvSpPr>
        <p:spPr bwMode="auto">
          <a:xfrm>
            <a:off x="534988" y="368300"/>
            <a:ext cx="9390062" cy="660400"/>
          </a:xfrm>
        </p:spPr>
        <p:txBody>
          <a:bodyPr wrap="square" numCol="1" anchorCtr="0" compatLnSpc="1">
            <a:prstTxWarp prst="textNoShape">
              <a:avLst/>
            </a:prstTxWarp>
          </a:bodyPr>
          <a:lstStyle/>
          <a:p>
            <a:r>
              <a:rPr lang="de-DE" altLang="de-DE" sz="4000" b="1">
                <a:solidFill>
                  <a:srgbClr val="C00000"/>
                </a:solidFill>
                <a:effectLst/>
                <a:latin typeface="Calibri" panose="020F0502020204030204" pitchFamily="34" charset="0"/>
                <a:cs typeface="Calibri" panose="020F0502020204030204" pitchFamily="34" charset="0"/>
              </a:rPr>
              <a:t>Anhang (II): Haben oder Sein?</a:t>
            </a:r>
          </a:p>
        </p:txBody>
      </p:sp>
      <p:sp>
        <p:nvSpPr>
          <p:cNvPr id="25603" name="Inhaltsplatzhalter 2">
            <a:extLst>
              <a:ext uri="{FF2B5EF4-FFF2-40B4-BE49-F238E27FC236}">
                <a16:creationId xmlns:a16="http://schemas.microsoft.com/office/drawing/2014/main" id="{4AD5E744-13B1-B38F-5A4F-42FF4D27D351}"/>
              </a:ext>
            </a:extLst>
          </p:cNvPr>
          <p:cNvSpPr>
            <a:spLocks noGrp="1"/>
          </p:cNvSpPr>
          <p:nvPr>
            <p:ph idx="1"/>
          </p:nvPr>
        </p:nvSpPr>
        <p:spPr>
          <a:xfrm>
            <a:off x="936625" y="3419475"/>
            <a:ext cx="8567738" cy="3311525"/>
          </a:xfrm>
        </p:spPr>
        <p:txBody>
          <a:bodyPr/>
          <a:lstStyle/>
          <a:p>
            <a:pPr marL="503238" indent="-503238" algn="ctr">
              <a:spcBef>
                <a:spcPts val="0"/>
              </a:spcBef>
              <a:defRPr/>
            </a:pPr>
            <a:r>
              <a:rPr lang="de-DE" altLang="de-DE" sz="3600" dirty="0">
                <a:solidFill>
                  <a:srgbClr val="002060"/>
                </a:solidFill>
                <a:latin typeface="Calibri" panose="020F0502020204030204" pitchFamily="34" charset="0"/>
                <a:cs typeface="Calibri" panose="020F0502020204030204" pitchFamily="34" charset="0"/>
              </a:rPr>
              <a:t>Wer Freiheiten (für alle) fürchtet, </a:t>
            </a:r>
          </a:p>
          <a:p>
            <a:pPr marL="0" indent="0" algn="ctr">
              <a:spcBef>
                <a:spcPts val="0"/>
              </a:spcBef>
              <a:spcAft>
                <a:spcPts val="600"/>
              </a:spcAft>
              <a:buFont typeface="Arial" panose="020B0604020202020204" pitchFamily="34" charset="0"/>
              <a:buNone/>
              <a:defRPr/>
            </a:pPr>
            <a:r>
              <a:rPr lang="de-DE" altLang="de-DE" sz="3600" dirty="0">
                <a:solidFill>
                  <a:srgbClr val="002060"/>
                </a:solidFill>
                <a:latin typeface="Calibri" panose="020F0502020204030204" pitchFamily="34" charset="0"/>
                <a:cs typeface="Calibri" panose="020F0502020204030204" pitchFamily="34" charset="0"/>
              </a:rPr>
              <a:t>flüchtet in Konformität.</a:t>
            </a:r>
          </a:p>
          <a:p>
            <a:pPr marL="503238" indent="-503238" algn="ctr">
              <a:spcBef>
                <a:spcPts val="0"/>
              </a:spcBef>
              <a:defRPr/>
            </a:pPr>
            <a:r>
              <a:rPr lang="de-DE" altLang="de-DE" sz="3600" dirty="0">
                <a:solidFill>
                  <a:srgbClr val="002060"/>
                </a:solidFill>
                <a:latin typeface="Calibri" panose="020F0502020204030204" pitchFamily="34" charset="0"/>
                <a:cs typeface="Calibri" panose="020F0502020204030204" pitchFamily="34" charset="0"/>
              </a:rPr>
              <a:t>Wir tun viel dafür, </a:t>
            </a:r>
          </a:p>
          <a:p>
            <a:pPr marL="0" indent="0" algn="ctr">
              <a:spcBef>
                <a:spcPts val="0"/>
              </a:spcBef>
              <a:spcAft>
                <a:spcPts val="600"/>
              </a:spcAft>
              <a:buFont typeface="Arial" panose="020B0604020202020204" pitchFamily="34" charset="0"/>
              <a:buNone/>
              <a:defRPr/>
            </a:pPr>
            <a:r>
              <a:rPr lang="de-DE" altLang="de-DE" sz="3600" dirty="0">
                <a:solidFill>
                  <a:srgbClr val="002060"/>
                </a:solidFill>
                <a:latin typeface="Calibri" panose="020F0502020204030204" pitchFamily="34" charset="0"/>
                <a:cs typeface="Calibri" panose="020F0502020204030204" pitchFamily="34" charset="0"/>
              </a:rPr>
              <a:t>geliebt zu werden, statt selbst zu lieben.</a:t>
            </a:r>
          </a:p>
          <a:p>
            <a:pPr marL="503238" indent="-503238" algn="ctr">
              <a:spcBef>
                <a:spcPts val="0"/>
              </a:spcBef>
              <a:defRPr/>
            </a:pPr>
            <a:r>
              <a:rPr lang="de-DE" altLang="de-DE" sz="3600" dirty="0">
                <a:solidFill>
                  <a:srgbClr val="C00000"/>
                </a:solidFill>
                <a:latin typeface="Calibri" panose="020F0502020204030204" pitchFamily="34" charset="0"/>
                <a:cs typeface="Calibri" panose="020F0502020204030204" pitchFamily="34" charset="0"/>
              </a:rPr>
              <a:t>Das Sinn suchende Sein vertraut sich und teilt mit andern, ohne sich zu überheben.</a:t>
            </a:r>
          </a:p>
        </p:txBody>
      </p:sp>
      <p:pic>
        <p:nvPicPr>
          <p:cNvPr id="24581" name="Grafik 1">
            <a:extLst>
              <a:ext uri="{FF2B5EF4-FFF2-40B4-BE49-F238E27FC236}">
                <a16:creationId xmlns:a16="http://schemas.microsoft.com/office/drawing/2014/main" id="{AAD66161-8107-00FD-DB0A-B0C674DEC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838" y="1150938"/>
            <a:ext cx="2646362"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Grafik 1">
            <a:extLst>
              <a:ext uri="{FF2B5EF4-FFF2-40B4-BE49-F238E27FC236}">
                <a16:creationId xmlns:a16="http://schemas.microsoft.com/office/drawing/2014/main" id="{5BEF916D-00FF-CA5D-8BA3-673B00C50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4138" y="4140200"/>
            <a:ext cx="70961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05E6DB05-D2AA-4A5A-0223-A0DF3D33D4B6}"/>
              </a:ext>
            </a:extLst>
          </p:cNvPr>
          <p:cNvSpPr>
            <a:spLocks noGrp="1" noChangeArrowheads="1"/>
          </p:cNvSpPr>
          <p:nvPr>
            <p:ph type="title"/>
          </p:nvPr>
        </p:nvSpPr>
        <p:spPr bwMode="auto">
          <a:xfrm>
            <a:off x="0" y="179388"/>
            <a:ext cx="10080625" cy="776287"/>
          </a:xfrm>
        </p:spPr>
        <p:txBody>
          <a:bodyPr wrap="square" numCol="1" anchorCtr="0" compatLnSpc="1">
            <a:prstTxWarp prst="textNoShape">
              <a:avLst/>
            </a:prstTxWarp>
          </a:bodyPr>
          <a:lstStyle/>
          <a:p>
            <a:r>
              <a:rPr lang="de-DE" altLang="de-DE" sz="4000" b="1">
                <a:solidFill>
                  <a:srgbClr val="C00000"/>
                </a:solidFill>
                <a:effectLst/>
                <a:latin typeface="Calibri" panose="020F0502020204030204" pitchFamily="34" charset="0"/>
                <a:cs typeface="Calibri" panose="020F0502020204030204" pitchFamily="34" charset="0"/>
              </a:rPr>
              <a:t>Wohnen: ein Grundbedürfnis – für alle! (II)</a:t>
            </a:r>
          </a:p>
        </p:txBody>
      </p:sp>
      <p:sp>
        <p:nvSpPr>
          <p:cNvPr id="14339" name="Inhaltsplatzhalter 2">
            <a:extLst>
              <a:ext uri="{FF2B5EF4-FFF2-40B4-BE49-F238E27FC236}">
                <a16:creationId xmlns:a16="http://schemas.microsoft.com/office/drawing/2014/main" id="{0BDDCF53-7A31-289E-562E-A0160A2D8767}"/>
              </a:ext>
            </a:extLst>
          </p:cNvPr>
          <p:cNvSpPr>
            <a:spLocks noGrp="1"/>
          </p:cNvSpPr>
          <p:nvPr>
            <p:ph idx="1"/>
          </p:nvPr>
        </p:nvSpPr>
        <p:spPr>
          <a:xfrm>
            <a:off x="311150" y="3419475"/>
            <a:ext cx="9218613" cy="4608513"/>
          </a:xfrm>
        </p:spPr>
        <p:txBody>
          <a:bodyPr/>
          <a:lstStyle/>
          <a:p>
            <a:pPr algn="just"/>
            <a:r>
              <a:rPr lang="de-DE" altLang="de-DE" sz="3600">
                <a:solidFill>
                  <a:srgbClr val="002060"/>
                </a:solidFill>
                <a:latin typeface="Calibri" panose="020F0502020204030204" pitchFamily="34" charset="0"/>
                <a:cs typeface="Calibri" panose="020F0502020204030204" pitchFamily="34" charset="0"/>
              </a:rPr>
              <a:t>Das Wohnen spiegelt gesellschaftliche Verhält-nisse, prägt eigene Zufriedenheit stark mit und unterstützt Bewältigungsstrategien. </a:t>
            </a:r>
          </a:p>
          <a:p>
            <a:pPr algn="just"/>
            <a:r>
              <a:rPr lang="de-DE" altLang="de-DE" sz="3600">
                <a:solidFill>
                  <a:srgbClr val="002060"/>
                </a:solidFill>
                <a:latin typeface="Calibri" panose="020F0502020204030204" pitchFamily="34" charset="0"/>
                <a:cs typeface="Calibri" panose="020F0502020204030204" pitchFamily="34" charset="0"/>
              </a:rPr>
              <a:t>„Wir sind im Gundeli in einer engen Wohnung aufgewachsen, ziemlich arm und von Gewalt betroffen“, erzählte mir ein Koch. Und: </a:t>
            </a:r>
            <a:r>
              <a:rPr lang="de-DE" altLang="de-DE" sz="3600">
                <a:solidFill>
                  <a:srgbClr val="C00000"/>
                </a:solidFill>
                <a:latin typeface="Calibri" panose="020F0502020204030204" pitchFamily="34" charset="0"/>
                <a:cs typeface="Calibri" panose="020F0502020204030204" pitchFamily="34" charset="0"/>
              </a:rPr>
              <a:t>„Zum Glück  konnten wir draussen spielen. Das half.“ </a:t>
            </a:r>
          </a:p>
        </p:txBody>
      </p:sp>
      <p:pic>
        <p:nvPicPr>
          <p:cNvPr id="14340" name="Grafik 4">
            <a:extLst>
              <a:ext uri="{FF2B5EF4-FFF2-40B4-BE49-F238E27FC236}">
                <a16:creationId xmlns:a16="http://schemas.microsoft.com/office/drawing/2014/main" id="{1E398C6A-AA31-20E5-26BA-BE06CDF78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5" y="1092200"/>
            <a:ext cx="3313113"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feld 6">
            <a:extLst>
              <a:ext uri="{FF2B5EF4-FFF2-40B4-BE49-F238E27FC236}">
                <a16:creationId xmlns:a16="http://schemas.microsoft.com/office/drawing/2014/main" id="{D794658C-07A6-9631-9A1A-49337C244BC7}"/>
              </a:ext>
            </a:extLst>
          </p:cNvPr>
          <p:cNvSpPr txBox="1">
            <a:spLocks noChangeArrowheads="1"/>
          </p:cNvSpPr>
          <p:nvPr/>
        </p:nvSpPr>
        <p:spPr bwMode="auto">
          <a:xfrm>
            <a:off x="5832475" y="2713038"/>
            <a:ext cx="3214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a:solidFill>
                  <a:srgbClr val="002060"/>
                </a:solidFill>
              </a:rPr>
              <a:t>Wohngenossenschaft im</a:t>
            </a:r>
          </a:p>
          <a:p>
            <a:r>
              <a:rPr lang="de-DE" altLang="de-DE">
                <a:solidFill>
                  <a:srgbClr val="002060"/>
                </a:solidFill>
              </a:rPr>
              <a:t>Basler Gundeldingerquartier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1E37C-BAD0-E9CC-CED4-F26045D6C11F}"/>
              </a:ext>
            </a:extLst>
          </p:cNvPr>
          <p:cNvSpPr>
            <a:spLocks noGrp="1"/>
          </p:cNvSpPr>
          <p:nvPr>
            <p:ph type="title"/>
          </p:nvPr>
        </p:nvSpPr>
        <p:spPr>
          <a:xfrm>
            <a:off x="0" y="179388"/>
            <a:ext cx="10009188" cy="747712"/>
          </a:xfrm>
        </p:spPr>
        <p:txBody>
          <a:bodyPr/>
          <a:lstStyle/>
          <a:p>
            <a:pPr>
              <a:lnSpc>
                <a:spcPct val="100000"/>
              </a:lnSpc>
              <a:defRPr/>
            </a:pP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r>
              <a:rPr lang="de-DE" sz="4000" b="1" dirty="0">
                <a:solidFill>
                  <a:srgbClr val="C00000"/>
                </a:solidFill>
                <a:effectLst/>
                <a:latin typeface="Calibri" panose="020F0502020204030204" pitchFamily="34" charset="0"/>
              </a:rPr>
              <a:t> </a:t>
            </a:r>
            <a:br>
              <a:rPr lang="de-DE" sz="4000" b="1" dirty="0">
                <a:solidFill>
                  <a:srgbClr val="C00000"/>
                </a:solidFill>
                <a:effectLst/>
                <a:latin typeface="Calibri" panose="020F0502020204030204" pitchFamily="34" charset="0"/>
              </a:rPr>
            </a:br>
            <a:r>
              <a:rPr lang="de-DE" sz="4000" b="1" dirty="0">
                <a:solidFill>
                  <a:srgbClr val="C00000"/>
                </a:solidFill>
                <a:effectLst/>
                <a:latin typeface="Calibri" panose="020F0502020204030204" pitchFamily="34" charset="0"/>
              </a:rPr>
              <a:t>Wohnen: ein Grundbedürfnis – für alle! (III)</a:t>
            </a:r>
            <a:endParaRPr lang="de-CH" sz="3200" dirty="0">
              <a:solidFill>
                <a:srgbClr val="C00000"/>
              </a:solidFill>
              <a:effectLst/>
              <a:latin typeface="Calibri" panose="020F0502020204030204" pitchFamily="34" charset="0"/>
            </a:endParaRPr>
          </a:p>
        </p:txBody>
      </p:sp>
      <p:sp>
        <p:nvSpPr>
          <p:cNvPr id="15363" name="Rechteck 3">
            <a:extLst>
              <a:ext uri="{FF2B5EF4-FFF2-40B4-BE49-F238E27FC236}">
                <a16:creationId xmlns:a16="http://schemas.microsoft.com/office/drawing/2014/main" id="{509EB15C-E316-23B0-2792-D59039567C25}"/>
              </a:ext>
            </a:extLst>
          </p:cNvPr>
          <p:cNvSpPr>
            <a:spLocks noChangeArrowheads="1"/>
          </p:cNvSpPr>
          <p:nvPr/>
        </p:nvSpPr>
        <p:spPr bwMode="auto">
          <a:xfrm>
            <a:off x="0" y="4197350"/>
            <a:ext cx="100806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cs typeface="Lucida Sans Unicode" panose="020B0602030504020204" pitchFamily="34" charset="0"/>
              </a:defRPr>
            </a:lvl1pPr>
            <a:lvl2pPr>
              <a:defRPr>
                <a:solidFill>
                  <a:schemeClr val="tx1"/>
                </a:solidFill>
                <a:latin typeface="Arial" panose="020B0604020202020204" pitchFamily="34" charset="0"/>
                <a:cs typeface="Lucida Sans Unicode" panose="020B0602030504020204" pitchFamily="34" charset="0"/>
              </a:defRPr>
            </a:lvl2pPr>
            <a:lvl3pPr>
              <a:defRPr>
                <a:solidFill>
                  <a:schemeClr val="tx1"/>
                </a:solidFill>
                <a:latin typeface="Arial" panose="020B0604020202020204" pitchFamily="34" charset="0"/>
                <a:cs typeface="Lucida Sans Unicode" panose="020B0602030504020204" pitchFamily="34" charset="0"/>
              </a:defRPr>
            </a:lvl3pPr>
            <a:lvl4pPr>
              <a:defRPr>
                <a:solidFill>
                  <a:schemeClr val="tx1"/>
                </a:solidFill>
                <a:latin typeface="Arial" panose="020B0604020202020204" pitchFamily="34" charset="0"/>
                <a:cs typeface="Lucida Sans Unicode" panose="020B0602030504020204" pitchFamily="34" charset="0"/>
              </a:defRPr>
            </a:lvl4pPr>
            <a:lvl5pPr>
              <a:defRPr>
                <a:solidFill>
                  <a:schemeClr val="tx1"/>
                </a:solidFill>
                <a:latin typeface="Arial" panose="020B0604020202020204" pitchFamily="34" charset="0"/>
                <a:cs typeface="Lucida Sans Unicode" panose="020B0602030504020204" pitchFamily="34" charset="0"/>
              </a:defRPr>
            </a:lvl5pPr>
            <a:lvl6pPr marL="15351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19923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24495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29067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ctr">
              <a:buFontTx/>
              <a:buAutoNum type="arabicPeriod"/>
            </a:pPr>
            <a:r>
              <a:rPr lang="de-DE" altLang="de-DE" sz="3600">
                <a:solidFill>
                  <a:srgbClr val="002060"/>
                </a:solidFill>
                <a:latin typeface="Calibri" panose="020F0502020204030204" pitchFamily="34" charset="0"/>
                <a:cs typeface="Calibri" panose="020F0502020204030204" pitchFamily="34" charset="0"/>
              </a:rPr>
              <a:t>Von Kategorien zu Menschen </a:t>
            </a:r>
          </a:p>
          <a:p>
            <a:pPr algn="ctr">
              <a:buFontTx/>
              <a:buAutoNum type="arabicPeriod"/>
            </a:pPr>
            <a:r>
              <a:rPr lang="de-DE" altLang="de-DE" sz="3600">
                <a:solidFill>
                  <a:srgbClr val="002060"/>
                </a:solidFill>
                <a:latin typeface="Calibri" panose="020F0502020204030204" pitchFamily="34" charset="0"/>
                <a:cs typeface="Calibri" panose="020F0502020204030204" pitchFamily="34" charset="0"/>
              </a:rPr>
              <a:t>Wandel, Unterschiede und Wahrnehmungen</a:t>
            </a:r>
          </a:p>
          <a:p>
            <a:pPr algn="ctr">
              <a:buFontTx/>
              <a:buAutoNum type="arabicPeriod"/>
            </a:pPr>
            <a:r>
              <a:rPr lang="de-DE" altLang="de-DE" sz="3600">
                <a:solidFill>
                  <a:srgbClr val="002060"/>
                </a:solidFill>
                <a:latin typeface="Calibri" panose="020F0502020204030204" pitchFamily="34" charset="0"/>
                <a:cs typeface="Calibri" panose="020F0502020204030204" pitchFamily="34" charset="0"/>
              </a:rPr>
              <a:t>Personen mit Beistand </a:t>
            </a:r>
          </a:p>
          <a:p>
            <a:pPr algn="ctr">
              <a:buFontTx/>
              <a:buAutoNum type="arabicPeriod"/>
            </a:pPr>
            <a:r>
              <a:rPr lang="de-DE" altLang="de-DE" sz="3600">
                <a:solidFill>
                  <a:srgbClr val="C00000"/>
                </a:solidFill>
                <a:latin typeface="Calibri" panose="020F0502020204030204" pitchFamily="34" charset="0"/>
                <a:cs typeface="Calibri" panose="020F0502020204030204" pitchFamily="34" charset="0"/>
              </a:rPr>
              <a:t>Wie wohne und „platziere“ ich: Und  Wie kom-men wir von der Projektion zur Selbstreflexion?</a:t>
            </a:r>
          </a:p>
        </p:txBody>
      </p:sp>
      <p:pic>
        <p:nvPicPr>
          <p:cNvPr id="15364" name="Grafik 2">
            <a:extLst>
              <a:ext uri="{FF2B5EF4-FFF2-40B4-BE49-F238E27FC236}">
                <a16:creationId xmlns:a16="http://schemas.microsoft.com/office/drawing/2014/main" id="{5302A624-DDC4-B281-C4A1-60DA28D24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123950"/>
            <a:ext cx="40449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feld 4">
            <a:extLst>
              <a:ext uri="{FF2B5EF4-FFF2-40B4-BE49-F238E27FC236}">
                <a16:creationId xmlns:a16="http://schemas.microsoft.com/office/drawing/2014/main" id="{C426230A-15D4-A67C-224C-21E3CA1C44A2}"/>
              </a:ext>
            </a:extLst>
          </p:cNvPr>
          <p:cNvSpPr txBox="1">
            <a:spLocks noChangeArrowheads="1"/>
          </p:cNvSpPr>
          <p:nvPr/>
        </p:nvSpPr>
        <p:spPr bwMode="auto">
          <a:xfrm>
            <a:off x="6985000" y="3390900"/>
            <a:ext cx="2520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a:solidFill>
                  <a:srgbClr val="002060"/>
                </a:solidFill>
                <a:latin typeface="Calibri" panose="020F0502020204030204" pitchFamily="34" charset="0"/>
                <a:cs typeface="Calibri" panose="020F0502020204030204" pitchFamily="34" charset="0"/>
              </a:rPr>
              <a:t>Innovative Wohnformen</a:t>
            </a:r>
          </a:p>
          <a:p>
            <a:r>
              <a:rPr lang="de-DE" altLang="de-DE">
                <a:solidFill>
                  <a:srgbClr val="002060"/>
                </a:solidFill>
                <a:latin typeface="Calibri" panose="020F0502020204030204" pitchFamily="34" charset="0"/>
                <a:cs typeface="Calibri" panose="020F0502020204030204" pitchFamily="34" charset="0"/>
              </a:rPr>
              <a:t>Hochschule Luzern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690DA-E746-E6EF-B795-CB06C1AE64DE}"/>
              </a:ext>
            </a:extLst>
          </p:cNvPr>
          <p:cNvSpPr>
            <a:spLocks noGrp="1"/>
          </p:cNvSpPr>
          <p:nvPr>
            <p:ph type="title"/>
          </p:nvPr>
        </p:nvSpPr>
        <p:spPr>
          <a:xfrm>
            <a:off x="-123825" y="250825"/>
            <a:ext cx="10009188" cy="747713"/>
          </a:xfrm>
        </p:spPr>
        <p:txBody>
          <a:bodyPr/>
          <a:lstStyle/>
          <a:p>
            <a:pPr>
              <a:lnSpc>
                <a:spcPct val="100000"/>
              </a:lnSpc>
              <a:defRPr/>
            </a:pP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r>
              <a:rPr lang="de-DE" sz="4000" b="1" dirty="0">
                <a:solidFill>
                  <a:srgbClr val="C00000"/>
                </a:solidFill>
                <a:effectLst/>
                <a:latin typeface="Calibri" panose="020F0502020204030204" pitchFamily="34" charset="0"/>
              </a:rPr>
              <a:t> </a:t>
            </a:r>
            <a:br>
              <a:rPr lang="de-DE" sz="4000" b="1" dirty="0">
                <a:solidFill>
                  <a:srgbClr val="C00000"/>
                </a:solidFill>
                <a:effectLst/>
                <a:latin typeface="Calibri" panose="020F0502020204030204" pitchFamily="34" charset="0"/>
              </a:rPr>
            </a:br>
            <a:r>
              <a:rPr lang="de-DE" sz="4000" b="1" dirty="0">
                <a:solidFill>
                  <a:srgbClr val="C00000"/>
                </a:solidFill>
                <a:effectLst/>
                <a:latin typeface="Calibri" panose="020F0502020204030204" pitchFamily="34" charset="0"/>
              </a:rPr>
              <a:t>1. Wohnen: Von Kategorien zu Menschen</a:t>
            </a:r>
            <a:endParaRPr lang="de-CH" sz="3200" dirty="0">
              <a:solidFill>
                <a:srgbClr val="C00000"/>
              </a:solidFill>
              <a:effectLst/>
              <a:latin typeface="Calibri" panose="020F0502020204030204" pitchFamily="34" charset="0"/>
            </a:endParaRPr>
          </a:p>
        </p:txBody>
      </p:sp>
      <p:sp>
        <p:nvSpPr>
          <p:cNvPr id="16387" name="Rechteck 3">
            <a:extLst>
              <a:ext uri="{FF2B5EF4-FFF2-40B4-BE49-F238E27FC236}">
                <a16:creationId xmlns:a16="http://schemas.microsoft.com/office/drawing/2014/main" id="{4EB19CDF-BDFA-8FAC-53F3-10CDF00F5EE4}"/>
              </a:ext>
            </a:extLst>
          </p:cNvPr>
          <p:cNvSpPr>
            <a:spLocks noChangeArrowheads="1"/>
          </p:cNvSpPr>
          <p:nvPr/>
        </p:nvSpPr>
        <p:spPr bwMode="auto">
          <a:xfrm>
            <a:off x="403225" y="4787900"/>
            <a:ext cx="92741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cs typeface="Lucida Sans Unicode" panose="020B0602030504020204" pitchFamily="34" charset="0"/>
              </a:defRPr>
            </a:lvl1pPr>
            <a:lvl2pPr>
              <a:defRPr>
                <a:solidFill>
                  <a:schemeClr val="tx1"/>
                </a:solidFill>
                <a:latin typeface="Arial" panose="020B0604020202020204" pitchFamily="34" charset="0"/>
                <a:cs typeface="Lucida Sans Unicode" panose="020B0602030504020204" pitchFamily="34" charset="0"/>
              </a:defRPr>
            </a:lvl2pPr>
            <a:lvl3pPr>
              <a:defRPr>
                <a:solidFill>
                  <a:schemeClr val="tx1"/>
                </a:solidFill>
                <a:latin typeface="Arial" panose="020B0604020202020204" pitchFamily="34" charset="0"/>
                <a:cs typeface="Lucida Sans Unicode" panose="020B0602030504020204" pitchFamily="34" charset="0"/>
              </a:defRPr>
            </a:lvl3pPr>
            <a:lvl4pPr>
              <a:defRPr>
                <a:solidFill>
                  <a:schemeClr val="tx1"/>
                </a:solidFill>
                <a:latin typeface="Arial" panose="020B0604020202020204" pitchFamily="34" charset="0"/>
                <a:cs typeface="Lucida Sans Unicode" panose="020B0602030504020204" pitchFamily="34" charset="0"/>
              </a:defRPr>
            </a:lvl4pPr>
            <a:lvl5pPr>
              <a:defRPr>
                <a:solidFill>
                  <a:schemeClr val="tx1"/>
                </a:solidFill>
                <a:latin typeface="Arial" panose="020B0604020202020204" pitchFamily="34" charset="0"/>
                <a:cs typeface="Lucida Sans Unicode" panose="020B0602030504020204" pitchFamily="34" charset="0"/>
              </a:defRPr>
            </a:lvl5pPr>
            <a:lvl6pPr marL="15351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19923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24495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29067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just">
              <a:buFont typeface="Arial" panose="020B0604020202020204" pitchFamily="34" charset="0"/>
              <a:buChar char="•"/>
            </a:pPr>
            <a:r>
              <a:rPr lang="de-DE" altLang="de-DE" sz="3600">
                <a:solidFill>
                  <a:srgbClr val="002060"/>
                </a:solidFill>
                <a:latin typeface="Calibri" panose="020F0502020204030204" pitchFamily="34" charset="0"/>
                <a:cs typeface="Calibri" panose="020F0502020204030204" pitchFamily="34" charset="0"/>
              </a:rPr>
              <a:t>Arbeit, Einkommen, Gesundheit und </a:t>
            </a:r>
            <a:r>
              <a:rPr lang="de-DE" altLang="de-DE" sz="3600" b="1">
                <a:solidFill>
                  <a:srgbClr val="002060"/>
                </a:solidFill>
                <a:latin typeface="Calibri" panose="020F0502020204030204" pitchFamily="34" charset="0"/>
                <a:cs typeface="Calibri" panose="020F0502020204030204" pitchFamily="34" charset="0"/>
              </a:rPr>
              <a:t>Wohnen</a:t>
            </a:r>
            <a:r>
              <a:rPr lang="de-DE" altLang="de-DE" sz="3600">
                <a:solidFill>
                  <a:srgbClr val="002060"/>
                </a:solidFill>
                <a:latin typeface="Calibri" panose="020F0502020204030204" pitchFamily="34" charset="0"/>
                <a:cs typeface="Calibri" panose="020F0502020204030204" pitchFamily="34" charset="0"/>
              </a:rPr>
              <a:t> sind wichtige (Grund-)„Kategorien“.  </a:t>
            </a:r>
          </a:p>
          <a:p>
            <a:pPr algn="just">
              <a:buFont typeface="Arial" panose="020B0604020202020204" pitchFamily="34" charset="0"/>
              <a:buChar char="•"/>
            </a:pPr>
            <a:r>
              <a:rPr lang="de-DE" altLang="de-DE" sz="3600">
                <a:solidFill>
                  <a:srgbClr val="C00000"/>
                </a:solidFill>
                <a:latin typeface="Calibri" panose="020F0502020204030204" pitchFamily="34" charset="0"/>
                <a:cs typeface="Calibri" panose="020F0502020204030204" pitchFamily="34" charset="0"/>
              </a:rPr>
              <a:t>Was tun wir, damit Menschen mit ihren  eige-nen Anliegen im Vordergrund stehen? </a:t>
            </a:r>
            <a:endParaRPr lang="de-CH" altLang="de-DE">
              <a:solidFill>
                <a:srgbClr val="C00000"/>
              </a:solidFill>
            </a:endParaRPr>
          </a:p>
        </p:txBody>
      </p:sp>
      <p:pic>
        <p:nvPicPr>
          <p:cNvPr id="16388" name="Grafik 6">
            <a:extLst>
              <a:ext uri="{FF2B5EF4-FFF2-40B4-BE49-F238E27FC236}">
                <a16:creationId xmlns:a16="http://schemas.microsoft.com/office/drawing/2014/main" id="{644BFCCE-505F-3033-E659-036109942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058863"/>
            <a:ext cx="5222875"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feld 8">
            <a:extLst>
              <a:ext uri="{FF2B5EF4-FFF2-40B4-BE49-F238E27FC236}">
                <a16:creationId xmlns:a16="http://schemas.microsoft.com/office/drawing/2014/main" id="{87D48386-D2BA-720C-351E-DCE45EAB5009}"/>
              </a:ext>
            </a:extLst>
          </p:cNvPr>
          <p:cNvSpPr txBox="1">
            <a:spLocks noChangeArrowheads="1"/>
          </p:cNvSpPr>
          <p:nvPr/>
        </p:nvSpPr>
        <p:spPr bwMode="auto">
          <a:xfrm>
            <a:off x="7848600" y="3976688"/>
            <a:ext cx="151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e-DE" altLang="de-DE">
              <a:solidFill>
                <a:srgbClr val="002060"/>
              </a:solidFill>
            </a:endParaRPr>
          </a:p>
          <a:p>
            <a:r>
              <a:rPr lang="de-DE" altLang="de-DE">
                <a:solidFill>
                  <a:srgbClr val="002060"/>
                </a:solidFill>
              </a:rPr>
              <a:t>WG in Bern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F4111F-0D4B-5F5C-12E9-7FC589F40CE5}"/>
              </a:ext>
            </a:extLst>
          </p:cNvPr>
          <p:cNvSpPr>
            <a:spLocks noGrp="1"/>
          </p:cNvSpPr>
          <p:nvPr>
            <p:ph type="title"/>
          </p:nvPr>
        </p:nvSpPr>
        <p:spPr>
          <a:xfrm>
            <a:off x="144463" y="250825"/>
            <a:ext cx="9791700" cy="1323975"/>
          </a:xfrm>
        </p:spPr>
        <p:txBody>
          <a:bodyPr/>
          <a:lstStyle/>
          <a:p>
            <a:pPr>
              <a:lnSpc>
                <a:spcPct val="100000"/>
              </a:lnSpc>
              <a:defRPr/>
            </a:pP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r>
              <a:rPr lang="de-DE" sz="4000" b="1" dirty="0">
                <a:solidFill>
                  <a:srgbClr val="C00000"/>
                </a:solidFill>
                <a:effectLst/>
                <a:latin typeface="Calibri" panose="020F0502020204030204" pitchFamily="34" charset="0"/>
              </a:rPr>
              <a:t> </a:t>
            </a:r>
            <a:br>
              <a:rPr lang="de-DE" sz="4000" b="1" dirty="0">
                <a:solidFill>
                  <a:srgbClr val="C00000"/>
                </a:solidFill>
                <a:effectLst/>
                <a:latin typeface="Calibri" panose="020F0502020204030204" pitchFamily="34" charset="0"/>
              </a:rPr>
            </a:br>
            <a:r>
              <a:rPr lang="de-DE" sz="4000" b="1" dirty="0">
                <a:solidFill>
                  <a:srgbClr val="C00000"/>
                </a:solidFill>
                <a:effectLst/>
                <a:latin typeface="Calibri" panose="020F0502020204030204" pitchFamily="34" charset="0"/>
              </a:rPr>
              <a:t>2. Wohnen: Wandel, „feine Unterschiede“ und subjektive Wahrnehmungen (I)</a:t>
            </a:r>
            <a:endParaRPr lang="de-CH" sz="3200" dirty="0">
              <a:solidFill>
                <a:srgbClr val="C00000"/>
              </a:solidFill>
              <a:effectLst/>
              <a:latin typeface="Calibri" panose="020F0502020204030204" pitchFamily="34" charset="0"/>
            </a:endParaRPr>
          </a:p>
        </p:txBody>
      </p:sp>
      <p:sp>
        <p:nvSpPr>
          <p:cNvPr id="17411" name="Rechteck 3">
            <a:extLst>
              <a:ext uri="{FF2B5EF4-FFF2-40B4-BE49-F238E27FC236}">
                <a16:creationId xmlns:a16="http://schemas.microsoft.com/office/drawing/2014/main" id="{41012E6B-1422-C8D6-AFA6-7E75E0F86A58}"/>
              </a:ext>
            </a:extLst>
          </p:cNvPr>
          <p:cNvSpPr>
            <a:spLocks noChangeArrowheads="1"/>
          </p:cNvSpPr>
          <p:nvPr/>
        </p:nvSpPr>
        <p:spPr bwMode="auto">
          <a:xfrm>
            <a:off x="144463" y="4787900"/>
            <a:ext cx="9217025" cy="2386013"/>
          </a:xfrm>
          <a:prstGeom prst="rect">
            <a:avLst/>
          </a:prstGeom>
          <a:noFill/>
          <a:ln>
            <a:noFill/>
          </a:ln>
        </p:spPr>
        <p:txBody>
          <a:bodyPr>
            <a:spAutoFit/>
          </a:bodyPr>
          <a:lstStyle>
            <a:lvl1pPr marL="571500" indent="-571500">
              <a:defRPr>
                <a:solidFill>
                  <a:schemeClr val="tx1"/>
                </a:solidFill>
                <a:latin typeface="Arial" panose="020B0604020202020204" pitchFamily="34" charset="0"/>
                <a:cs typeface="Lucida Sans Unicode" panose="020B0602030504020204" pitchFamily="34" charset="0"/>
              </a:defRPr>
            </a:lvl1pPr>
            <a:lvl2pPr>
              <a:defRPr>
                <a:solidFill>
                  <a:schemeClr val="tx1"/>
                </a:solidFill>
                <a:latin typeface="Arial" panose="020B0604020202020204" pitchFamily="34" charset="0"/>
                <a:cs typeface="Lucida Sans Unicode" panose="020B0602030504020204" pitchFamily="34" charset="0"/>
              </a:defRPr>
            </a:lvl2pPr>
            <a:lvl3pPr>
              <a:defRPr>
                <a:solidFill>
                  <a:schemeClr val="tx1"/>
                </a:solidFill>
                <a:latin typeface="Arial" panose="020B0604020202020204" pitchFamily="34" charset="0"/>
                <a:cs typeface="Lucida Sans Unicode" panose="020B0602030504020204" pitchFamily="34" charset="0"/>
              </a:defRPr>
            </a:lvl3pPr>
            <a:lvl4pPr>
              <a:defRPr>
                <a:solidFill>
                  <a:schemeClr val="tx1"/>
                </a:solidFill>
                <a:latin typeface="Arial" panose="020B0604020202020204" pitchFamily="34" charset="0"/>
                <a:cs typeface="Lucida Sans Unicode" panose="020B0602030504020204" pitchFamily="34" charset="0"/>
              </a:defRPr>
            </a:lvl4pPr>
            <a:lvl5pPr>
              <a:defRPr>
                <a:solidFill>
                  <a:schemeClr val="tx1"/>
                </a:solidFill>
                <a:latin typeface="Arial" panose="020B0604020202020204" pitchFamily="34" charset="0"/>
                <a:cs typeface="Lucida Sans Unicode" panose="020B0602030504020204" pitchFamily="34" charset="0"/>
              </a:defRPr>
            </a:lvl5pPr>
            <a:lvl6pPr marL="15351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19923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24495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29067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ctr">
              <a:spcAft>
                <a:spcPts val="0"/>
              </a:spcAft>
              <a:buFont typeface="Arial" panose="020B0604020202020204" pitchFamily="34" charset="0"/>
              <a:buChar char="•"/>
              <a:defRPr/>
            </a:pPr>
            <a:r>
              <a:rPr lang="de-DE" altLang="de-DE" sz="3600" dirty="0">
                <a:solidFill>
                  <a:srgbClr val="002060"/>
                </a:solidFill>
                <a:latin typeface="Calibri" panose="020F0502020204030204" pitchFamily="34" charset="0"/>
                <a:cs typeface="Calibri" panose="020F0502020204030204" pitchFamily="34" charset="0"/>
              </a:rPr>
              <a:t>Wohnen in der Schweiz: </a:t>
            </a:r>
          </a:p>
          <a:p>
            <a:pPr marL="0" indent="0" algn="ctr">
              <a:spcAft>
                <a:spcPts val="600"/>
              </a:spcAft>
              <a:defRPr/>
            </a:pPr>
            <a:r>
              <a:rPr lang="de-DE" altLang="de-DE" sz="3600" dirty="0">
                <a:solidFill>
                  <a:srgbClr val="002060"/>
                </a:solidFill>
                <a:latin typeface="Calibri" panose="020F0502020204030204" pitchFamily="34" charset="0"/>
                <a:cs typeface="Calibri" panose="020F0502020204030204" pitchFamily="34" charset="0"/>
              </a:rPr>
              <a:t>Durchschnitte trügen.</a:t>
            </a:r>
          </a:p>
          <a:p>
            <a:pPr algn="ctr">
              <a:spcAft>
                <a:spcPts val="0"/>
              </a:spcAft>
              <a:buFont typeface="Arial" panose="020B0604020202020204" pitchFamily="34" charset="0"/>
              <a:buChar char="•"/>
              <a:defRPr/>
            </a:pPr>
            <a:r>
              <a:rPr lang="de-DE" altLang="de-DE" sz="3600" dirty="0">
                <a:solidFill>
                  <a:srgbClr val="C00000"/>
                </a:solidFill>
                <a:latin typeface="Calibri" panose="020F0502020204030204" pitchFamily="34" charset="0"/>
                <a:cs typeface="Calibri" panose="020F0502020204030204" pitchFamily="34" charset="0"/>
              </a:rPr>
              <a:t>Wohn- und Lebensbiographien: </a:t>
            </a:r>
          </a:p>
          <a:p>
            <a:pPr marL="0" indent="0" algn="ctr">
              <a:spcAft>
                <a:spcPts val="0"/>
              </a:spcAft>
              <a:defRPr/>
            </a:pPr>
            <a:r>
              <a:rPr lang="de-DE" altLang="de-DE" sz="3600" dirty="0">
                <a:solidFill>
                  <a:srgbClr val="C00000"/>
                </a:solidFill>
                <a:latin typeface="Calibri" panose="020F0502020204030204" pitchFamily="34" charset="0"/>
                <a:cs typeface="Calibri" panose="020F0502020204030204" pitchFamily="34" charset="0"/>
              </a:rPr>
              <a:t>Kontinuität und Brüche.  </a:t>
            </a:r>
          </a:p>
        </p:txBody>
      </p:sp>
      <p:pic>
        <p:nvPicPr>
          <p:cNvPr id="17412" name="Grafik 3">
            <a:extLst>
              <a:ext uri="{FF2B5EF4-FFF2-40B4-BE49-F238E27FC236}">
                <a16:creationId xmlns:a16="http://schemas.microsoft.com/office/drawing/2014/main" id="{9E5B3E3A-3E96-67EA-F75C-D8F990439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692275"/>
            <a:ext cx="28098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C41B2-72CD-55EF-4778-72D98D0C0C24}"/>
              </a:ext>
            </a:extLst>
          </p:cNvPr>
          <p:cNvSpPr>
            <a:spLocks noGrp="1"/>
          </p:cNvSpPr>
          <p:nvPr>
            <p:ph type="title"/>
          </p:nvPr>
        </p:nvSpPr>
        <p:spPr>
          <a:xfrm>
            <a:off x="0" y="173038"/>
            <a:ext cx="10080625" cy="747712"/>
          </a:xfrm>
        </p:spPr>
        <p:txBody>
          <a:bodyPr/>
          <a:lstStyle/>
          <a:p>
            <a:pPr>
              <a:lnSpc>
                <a:spcPct val="100000"/>
              </a:lnSpc>
              <a:defRPr/>
            </a:pP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r>
              <a:rPr lang="de-DE" sz="4000" b="1" dirty="0">
                <a:solidFill>
                  <a:srgbClr val="C00000"/>
                </a:solidFill>
                <a:effectLst/>
                <a:latin typeface="Calibri" panose="020F0502020204030204" pitchFamily="34" charset="0"/>
              </a:rPr>
              <a:t> </a:t>
            </a:r>
            <a:br>
              <a:rPr lang="de-DE" sz="4000" b="1" dirty="0">
                <a:solidFill>
                  <a:srgbClr val="C00000"/>
                </a:solidFill>
                <a:effectLst/>
                <a:latin typeface="Calibri" panose="020F0502020204030204" pitchFamily="34" charset="0"/>
              </a:rPr>
            </a:br>
            <a:r>
              <a:rPr lang="de-DE" sz="4000" b="1" dirty="0">
                <a:solidFill>
                  <a:srgbClr val="C00000"/>
                </a:solidFill>
                <a:effectLst/>
                <a:latin typeface="Calibri" panose="020F0502020204030204" pitchFamily="34" charset="0"/>
              </a:rPr>
              <a:t>2. Wohnen: Wandel, Unterschiede… (II)</a:t>
            </a:r>
            <a:endParaRPr lang="de-CH" sz="4000" b="1" dirty="0">
              <a:solidFill>
                <a:srgbClr val="C00000"/>
              </a:solidFill>
              <a:effectLst/>
              <a:latin typeface="Calibri" panose="020F0502020204030204" pitchFamily="34" charset="0"/>
            </a:endParaRPr>
          </a:p>
        </p:txBody>
      </p:sp>
      <p:sp>
        <p:nvSpPr>
          <p:cNvPr id="18435" name="Rechteck 3">
            <a:extLst>
              <a:ext uri="{FF2B5EF4-FFF2-40B4-BE49-F238E27FC236}">
                <a16:creationId xmlns:a16="http://schemas.microsoft.com/office/drawing/2014/main" id="{0FD264D8-B58C-7605-C24A-249C11457D82}"/>
              </a:ext>
            </a:extLst>
          </p:cNvPr>
          <p:cNvSpPr>
            <a:spLocks noChangeArrowheads="1"/>
          </p:cNvSpPr>
          <p:nvPr/>
        </p:nvSpPr>
        <p:spPr bwMode="auto">
          <a:xfrm>
            <a:off x="287338" y="4643438"/>
            <a:ext cx="92170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cs typeface="Lucida Sans Unicode" panose="020B0602030504020204" pitchFamily="34" charset="0"/>
              </a:defRPr>
            </a:lvl1pPr>
            <a:lvl2pPr>
              <a:defRPr>
                <a:solidFill>
                  <a:schemeClr val="tx1"/>
                </a:solidFill>
                <a:latin typeface="Arial" panose="020B0604020202020204" pitchFamily="34" charset="0"/>
                <a:cs typeface="Lucida Sans Unicode" panose="020B0602030504020204" pitchFamily="34" charset="0"/>
              </a:defRPr>
            </a:lvl2pPr>
            <a:lvl3pPr>
              <a:defRPr>
                <a:solidFill>
                  <a:schemeClr val="tx1"/>
                </a:solidFill>
                <a:latin typeface="Arial" panose="020B0604020202020204" pitchFamily="34" charset="0"/>
                <a:cs typeface="Lucida Sans Unicode" panose="020B0602030504020204" pitchFamily="34" charset="0"/>
              </a:defRPr>
            </a:lvl3pPr>
            <a:lvl4pPr>
              <a:defRPr>
                <a:solidFill>
                  <a:schemeClr val="tx1"/>
                </a:solidFill>
                <a:latin typeface="Arial" panose="020B0604020202020204" pitchFamily="34" charset="0"/>
                <a:cs typeface="Lucida Sans Unicode" panose="020B0602030504020204" pitchFamily="34" charset="0"/>
              </a:defRPr>
            </a:lvl4pPr>
            <a:lvl5pPr>
              <a:defRPr>
                <a:solidFill>
                  <a:schemeClr val="tx1"/>
                </a:solidFill>
                <a:latin typeface="Arial" panose="020B0604020202020204" pitchFamily="34" charset="0"/>
                <a:cs typeface="Lucida Sans Unicode" panose="020B0602030504020204" pitchFamily="34" charset="0"/>
              </a:defRPr>
            </a:lvl5pPr>
            <a:lvl6pPr marL="15351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19923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24495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29067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just">
              <a:buFont typeface="Arial" panose="020B0604020202020204" pitchFamily="34" charset="0"/>
              <a:buChar char="•"/>
            </a:pPr>
            <a:r>
              <a:rPr lang="de-DE" altLang="de-DE" sz="3200">
                <a:solidFill>
                  <a:srgbClr val="002060"/>
                </a:solidFill>
                <a:latin typeface="Calibri" panose="020F0502020204030204" pitchFamily="34" charset="0"/>
                <a:cs typeface="Calibri" panose="020F0502020204030204" pitchFamily="34" charset="0"/>
              </a:rPr>
              <a:t>Wir leben länger, haben weniger Kinder, mehr Privatfahrzeuge, Ein-Personen-Haushalte, Umzüge, höhere Mietanteile an den Lebenshaltungskosten…</a:t>
            </a:r>
          </a:p>
          <a:p>
            <a:pPr algn="just">
              <a:buFont typeface="Arial" panose="020B0604020202020204" pitchFamily="34" charset="0"/>
              <a:buChar char="•"/>
            </a:pPr>
            <a:r>
              <a:rPr lang="de-DE" altLang="de-DE" sz="3200">
                <a:solidFill>
                  <a:srgbClr val="C00000"/>
                </a:solidFill>
                <a:latin typeface="Calibri" panose="020F0502020204030204" pitchFamily="34" charset="0"/>
                <a:cs typeface="Calibri" panose="020F0502020204030204" pitchFamily="34" charset="0"/>
              </a:rPr>
              <a:t>Befristete Arbeiten, biographische Brüche, Home-Work und fliessende Übergänge nehmen zu…  </a:t>
            </a:r>
          </a:p>
        </p:txBody>
      </p:sp>
      <p:sp>
        <p:nvSpPr>
          <p:cNvPr id="18436" name="Textfeld 3">
            <a:extLst>
              <a:ext uri="{FF2B5EF4-FFF2-40B4-BE49-F238E27FC236}">
                <a16:creationId xmlns:a16="http://schemas.microsoft.com/office/drawing/2014/main" id="{BD0ED138-9810-E9CE-2056-8FB02FAB0E64}"/>
              </a:ext>
            </a:extLst>
          </p:cNvPr>
          <p:cNvSpPr txBox="1">
            <a:spLocks noChangeArrowheads="1"/>
          </p:cNvSpPr>
          <p:nvPr/>
        </p:nvSpPr>
        <p:spPr bwMode="auto">
          <a:xfrm>
            <a:off x="863600" y="895350"/>
            <a:ext cx="835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e-DE" altLang="de-DE" sz="2000" i="1">
                <a:latin typeface="Calibri" panose="020F0502020204030204" pitchFamily="34" charset="0"/>
                <a:cs typeface="Calibri" panose="020F0502020204030204" pitchFamily="34" charset="0"/>
              </a:rPr>
              <a:t>Wohnen in der CH (BFS 2021): Wohnungen: 4'688'288, Leer: 1,31%, D-Fläche pro Wg.: 102,4 m2, pro Pers.: 46,6m2, Wohn-Beleg.: 2,2 P., pro Zi: 0,59 Pers., </a:t>
            </a:r>
          </a:p>
          <a:p>
            <a:pPr algn="ctr"/>
            <a:r>
              <a:rPr lang="de-DE" altLang="de-DE" sz="2000" i="1">
                <a:latin typeface="Calibri" panose="020F0502020204030204" pitchFamily="34" charset="0"/>
                <a:cs typeface="Calibri" panose="020F0502020204030204" pitchFamily="34" charset="0"/>
              </a:rPr>
              <a:t>D-Miete 4-Zi neu: 2212 Fr., Umzug: 10,1%, Eigentumsquote: 36,3%...</a:t>
            </a:r>
          </a:p>
        </p:txBody>
      </p:sp>
      <p:pic>
        <p:nvPicPr>
          <p:cNvPr id="18437" name="Grafik 3">
            <a:extLst>
              <a:ext uri="{FF2B5EF4-FFF2-40B4-BE49-F238E27FC236}">
                <a16:creationId xmlns:a16="http://schemas.microsoft.com/office/drawing/2014/main" id="{7654F55D-154C-3E5F-13CE-0E74E0F98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275" y="1979613"/>
            <a:ext cx="234315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84A1A-A2C4-7630-F432-622729580000}"/>
              </a:ext>
            </a:extLst>
          </p:cNvPr>
          <p:cNvSpPr>
            <a:spLocks noGrp="1"/>
          </p:cNvSpPr>
          <p:nvPr>
            <p:ph type="title"/>
          </p:nvPr>
        </p:nvSpPr>
        <p:spPr>
          <a:xfrm>
            <a:off x="144463" y="133350"/>
            <a:ext cx="9791700" cy="747713"/>
          </a:xfrm>
        </p:spPr>
        <p:txBody>
          <a:bodyPr/>
          <a:lstStyle/>
          <a:p>
            <a:pPr>
              <a:lnSpc>
                <a:spcPct val="100000"/>
              </a:lnSpc>
              <a:defRPr/>
            </a:pP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r>
              <a:rPr lang="de-DE" sz="4000" b="1" dirty="0">
                <a:solidFill>
                  <a:srgbClr val="C00000"/>
                </a:solidFill>
                <a:effectLst/>
                <a:latin typeface="Calibri" panose="020F0502020204030204" pitchFamily="34" charset="0"/>
              </a:rPr>
              <a:t> </a:t>
            </a:r>
            <a:br>
              <a:rPr lang="de-DE" sz="4000" b="1" dirty="0">
                <a:solidFill>
                  <a:srgbClr val="C00000"/>
                </a:solidFill>
                <a:effectLst/>
                <a:latin typeface="Calibri" panose="020F0502020204030204" pitchFamily="34" charset="0"/>
              </a:rPr>
            </a:br>
            <a:r>
              <a:rPr lang="de-DE" sz="4000" b="1" dirty="0">
                <a:solidFill>
                  <a:srgbClr val="C00000"/>
                </a:solidFill>
                <a:effectLst/>
                <a:latin typeface="Calibri" panose="020F0502020204030204" pitchFamily="34" charset="0"/>
              </a:rPr>
              <a:t>3. Wohnen von Personen mit Beistand (I)</a:t>
            </a:r>
            <a:endParaRPr lang="de-CH" sz="3200" dirty="0">
              <a:solidFill>
                <a:srgbClr val="C00000"/>
              </a:solidFill>
              <a:effectLst/>
              <a:latin typeface="Calibri" panose="020F0502020204030204" pitchFamily="34" charset="0"/>
            </a:endParaRPr>
          </a:p>
        </p:txBody>
      </p:sp>
      <p:sp>
        <p:nvSpPr>
          <p:cNvPr id="19459" name="Textfeld 3">
            <a:extLst>
              <a:ext uri="{FF2B5EF4-FFF2-40B4-BE49-F238E27FC236}">
                <a16:creationId xmlns:a16="http://schemas.microsoft.com/office/drawing/2014/main" id="{DE854432-AA1A-37AF-70B3-F6CC0CB30745}"/>
              </a:ext>
            </a:extLst>
          </p:cNvPr>
          <p:cNvSpPr txBox="1">
            <a:spLocks noChangeArrowheads="1"/>
          </p:cNvSpPr>
          <p:nvPr/>
        </p:nvSpPr>
        <p:spPr bwMode="auto">
          <a:xfrm>
            <a:off x="360363" y="3419475"/>
            <a:ext cx="93599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de-DE" altLang="de-DE" sz="2800" b="1">
                <a:solidFill>
                  <a:srgbClr val="002060"/>
                </a:solidFill>
                <a:latin typeface="Calibri" panose="020F0502020204030204" pitchFamily="34" charset="0"/>
                <a:cs typeface="Calibri" panose="020F0502020204030204" pitchFamily="34" charset="0"/>
              </a:rPr>
              <a:t>Recht auf Selbstbestimmung achten </a:t>
            </a:r>
            <a:r>
              <a:rPr lang="de-DE" altLang="de-DE" sz="2400" i="1">
                <a:solidFill>
                  <a:srgbClr val="002060"/>
                </a:solidFill>
                <a:latin typeface="Calibri" panose="020F0502020204030204" pitchFamily="34" charset="0"/>
                <a:cs typeface="Calibri" panose="020F0502020204030204" pitchFamily="34" charset="0"/>
              </a:rPr>
              <a:t>(Art. 416 Abs. 1, Ziffer 1 ZGB)</a:t>
            </a:r>
          </a:p>
          <a:p>
            <a:pPr algn="just"/>
            <a:r>
              <a:rPr lang="de-DE" altLang="de-DE" sz="2800" u="sng">
                <a:solidFill>
                  <a:srgbClr val="002060"/>
                </a:solidFill>
                <a:latin typeface="Calibri" panose="020F0502020204030204" pitchFamily="34" charset="0"/>
                <a:cs typeface="Calibri" panose="020F0502020204030204" pitchFamily="34" charset="0"/>
              </a:rPr>
              <a:t>7.1. Zivilrechtlicher Wohnsitz:</a:t>
            </a:r>
            <a:r>
              <a:rPr lang="de-DE" altLang="de-DE" sz="2800">
                <a:solidFill>
                  <a:srgbClr val="002060"/>
                </a:solidFill>
                <a:latin typeface="Calibri" panose="020F0502020204030204" pitchFamily="34" charset="0"/>
                <a:cs typeface="Calibri" panose="020F0502020204030204" pitchFamily="34" charset="0"/>
              </a:rPr>
              <a:t> Urteilsfähige Verbeiständete  können selbständig wechseln, umfassend Verbeiständete mit Zustimmung der KESB… </a:t>
            </a:r>
            <a:r>
              <a:rPr lang="de-DE" altLang="de-DE" sz="2400" i="1">
                <a:solidFill>
                  <a:srgbClr val="002060"/>
                </a:solidFill>
                <a:latin typeface="Calibri" panose="020F0502020204030204" pitchFamily="34" charset="0"/>
                <a:cs typeface="Calibri" panose="020F0502020204030204" pitchFamily="34" charset="0"/>
              </a:rPr>
              <a:t>(§ 17a EG zZGB) </a:t>
            </a:r>
          </a:p>
          <a:p>
            <a:pPr algn="just"/>
            <a:r>
              <a:rPr lang="de-DE" altLang="de-DE" sz="2800" u="sng">
                <a:solidFill>
                  <a:srgbClr val="002060"/>
                </a:solidFill>
                <a:latin typeface="Calibri" panose="020F0502020204030204" pitchFamily="34" charset="0"/>
                <a:cs typeface="Calibri" panose="020F0502020204030204" pitchFamily="34" charset="0"/>
              </a:rPr>
              <a:t>7.2. Wohnung auflösen, in Institution eintreten:</a:t>
            </a:r>
            <a:r>
              <a:rPr lang="de-DE" altLang="de-DE" sz="2800">
                <a:solidFill>
                  <a:srgbClr val="002060"/>
                </a:solidFill>
                <a:latin typeface="Calibri" panose="020F0502020204030204" pitchFamily="34" charset="0"/>
                <a:cs typeface="Calibri" panose="020F0502020204030204" pitchFamily="34" charset="0"/>
              </a:rPr>
              <a:t> Ist nur bei Ur-teilsfähigen ohne KESB möglich... </a:t>
            </a:r>
            <a:r>
              <a:rPr lang="de-DE" altLang="de-DE" sz="2800" i="1">
                <a:solidFill>
                  <a:srgbClr val="002060"/>
                </a:solidFill>
                <a:latin typeface="Calibri" panose="020F0502020204030204" pitchFamily="34" charset="0"/>
                <a:cs typeface="Calibri" panose="020F0502020204030204" pitchFamily="34" charset="0"/>
              </a:rPr>
              <a:t>(</a:t>
            </a:r>
            <a:r>
              <a:rPr lang="de-DE" altLang="de-DE" sz="2400" i="1">
                <a:solidFill>
                  <a:srgbClr val="002060"/>
                </a:solidFill>
                <a:latin typeface="Calibri" panose="020F0502020204030204" pitchFamily="34" charset="0"/>
                <a:cs typeface="Calibri" panose="020F0502020204030204" pitchFamily="34" charset="0"/>
              </a:rPr>
              <a:t>Art. 416 Abs. 1 Ziff. 1 und 2 ZGB)</a:t>
            </a:r>
          </a:p>
          <a:p>
            <a:pPr algn="just"/>
            <a:r>
              <a:rPr lang="de-DE" altLang="de-DE" sz="2800" u="sng">
                <a:solidFill>
                  <a:srgbClr val="002060"/>
                </a:solidFill>
                <a:latin typeface="Calibri" panose="020F0502020204030204" pitchFamily="34" charset="0"/>
                <a:cs typeface="Calibri" panose="020F0502020204030204" pitchFamily="34" charset="0"/>
              </a:rPr>
              <a:t>7.3. Zutritt zur Wohnung:</a:t>
            </a:r>
            <a:r>
              <a:rPr lang="de-DE" altLang="de-DE" sz="2800">
                <a:solidFill>
                  <a:srgbClr val="002060"/>
                </a:solidFill>
                <a:latin typeface="Calibri" panose="020F0502020204030204" pitchFamily="34" charset="0"/>
                <a:cs typeface="Calibri" panose="020F0502020204030204" pitchFamily="34" charset="0"/>
              </a:rPr>
              <a:t> Beistand nur mit Zustimmung der be-troffenen Person oder Befugnis durch KESB… </a:t>
            </a:r>
            <a:r>
              <a:rPr lang="de-DE" altLang="de-DE" sz="2400" i="1">
                <a:solidFill>
                  <a:srgbClr val="002060"/>
                </a:solidFill>
                <a:latin typeface="Calibri" panose="020F0502020204030204" pitchFamily="34" charset="0"/>
                <a:cs typeface="Calibri" panose="020F0502020204030204" pitchFamily="34" charset="0"/>
              </a:rPr>
              <a:t>(Art. 391 Abs. 3 ZGB) </a:t>
            </a:r>
          </a:p>
          <a:p>
            <a:pPr algn="ctr"/>
            <a:r>
              <a:rPr lang="de-DE" altLang="de-DE" sz="3600" b="1">
                <a:solidFill>
                  <a:srgbClr val="C00000"/>
                </a:solidFill>
                <a:latin typeface="Calibri" panose="020F0502020204030204" pitchFamily="34" charset="0"/>
                <a:cs typeface="Calibri" panose="020F0502020204030204" pitchFamily="34" charset="0"/>
              </a:rPr>
              <a:t>Was wissen wir und was hilft? </a:t>
            </a:r>
          </a:p>
        </p:txBody>
      </p:sp>
      <p:pic>
        <p:nvPicPr>
          <p:cNvPr id="19460" name="Grafik 7">
            <a:extLst>
              <a:ext uri="{FF2B5EF4-FFF2-40B4-BE49-F238E27FC236}">
                <a16:creationId xmlns:a16="http://schemas.microsoft.com/office/drawing/2014/main" id="{8E8D5315-97A6-4810-CEE2-F37C9FCAB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1041400"/>
            <a:ext cx="15843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05245-BB4A-A68A-4113-516870922FFA}"/>
              </a:ext>
            </a:extLst>
          </p:cNvPr>
          <p:cNvSpPr>
            <a:spLocks noGrp="1"/>
          </p:cNvSpPr>
          <p:nvPr>
            <p:ph type="title"/>
          </p:nvPr>
        </p:nvSpPr>
        <p:spPr>
          <a:xfrm>
            <a:off x="433388" y="250825"/>
            <a:ext cx="9431337" cy="747713"/>
          </a:xfrm>
        </p:spPr>
        <p:txBody>
          <a:bodyPr/>
          <a:lstStyle/>
          <a:p>
            <a:pPr>
              <a:lnSpc>
                <a:spcPct val="100000"/>
              </a:lnSpc>
              <a:defRPr/>
            </a:pP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r>
              <a:rPr lang="de-DE" sz="4000" b="1" dirty="0">
                <a:solidFill>
                  <a:srgbClr val="C00000"/>
                </a:solidFill>
                <a:effectLst/>
                <a:latin typeface="Calibri" panose="020F0502020204030204" pitchFamily="34" charset="0"/>
              </a:rPr>
              <a:t> </a:t>
            </a:r>
            <a:br>
              <a:rPr lang="de-DE" sz="4000" b="1" dirty="0">
                <a:solidFill>
                  <a:srgbClr val="C00000"/>
                </a:solidFill>
                <a:effectLst/>
                <a:latin typeface="Calibri" panose="020F0502020204030204" pitchFamily="34" charset="0"/>
              </a:rPr>
            </a:br>
            <a:r>
              <a:rPr lang="de-DE" sz="4000" b="1" dirty="0">
                <a:solidFill>
                  <a:srgbClr val="C00000"/>
                </a:solidFill>
                <a:effectLst/>
                <a:latin typeface="Calibri" panose="020F0502020204030204" pitchFamily="34" charset="0"/>
              </a:rPr>
              <a:t>3. Wohnen von Personen mit Beistand  (II)</a:t>
            </a:r>
            <a:endParaRPr lang="de-CH" sz="3200" dirty="0">
              <a:solidFill>
                <a:srgbClr val="C00000"/>
              </a:solidFill>
              <a:effectLst/>
              <a:latin typeface="Calibri" panose="020F0502020204030204" pitchFamily="34" charset="0"/>
            </a:endParaRPr>
          </a:p>
        </p:txBody>
      </p:sp>
      <p:sp>
        <p:nvSpPr>
          <p:cNvPr id="20483" name="Textfeld 3">
            <a:extLst>
              <a:ext uri="{FF2B5EF4-FFF2-40B4-BE49-F238E27FC236}">
                <a16:creationId xmlns:a16="http://schemas.microsoft.com/office/drawing/2014/main" id="{621D8135-8229-B463-6708-8AC02458E65C}"/>
              </a:ext>
            </a:extLst>
          </p:cNvPr>
          <p:cNvSpPr txBox="1">
            <a:spLocks noChangeArrowheads="1"/>
          </p:cNvSpPr>
          <p:nvPr/>
        </p:nvSpPr>
        <p:spPr bwMode="auto">
          <a:xfrm>
            <a:off x="576263" y="3563938"/>
            <a:ext cx="8928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Lucida Sans Unicode" panose="020B0602030504020204" pitchFamily="34" charset="0"/>
              </a:defRPr>
            </a:lvl1pPr>
            <a:lvl2pPr>
              <a:defRPr>
                <a:solidFill>
                  <a:schemeClr val="tx1"/>
                </a:solidFill>
                <a:latin typeface="Arial" panose="020B0604020202020204" pitchFamily="34" charset="0"/>
                <a:cs typeface="Lucida Sans Unicode" panose="020B0602030504020204" pitchFamily="34" charset="0"/>
              </a:defRPr>
            </a:lvl2pPr>
            <a:lvl3pPr>
              <a:defRPr>
                <a:solidFill>
                  <a:schemeClr val="tx1"/>
                </a:solidFill>
                <a:latin typeface="Arial" panose="020B0604020202020204" pitchFamily="34" charset="0"/>
                <a:cs typeface="Lucida Sans Unicode" panose="020B0602030504020204" pitchFamily="34" charset="0"/>
              </a:defRPr>
            </a:lvl3pPr>
            <a:lvl4pPr>
              <a:defRPr>
                <a:solidFill>
                  <a:schemeClr val="tx1"/>
                </a:solidFill>
                <a:latin typeface="Arial" panose="020B0604020202020204" pitchFamily="34" charset="0"/>
                <a:cs typeface="Lucida Sans Unicode" panose="020B0602030504020204" pitchFamily="34" charset="0"/>
              </a:defRPr>
            </a:lvl4pPr>
            <a:lvl5pPr>
              <a:defRPr>
                <a:solidFill>
                  <a:schemeClr val="tx1"/>
                </a:solidFill>
                <a:latin typeface="Arial" panose="020B0604020202020204" pitchFamily="34" charset="0"/>
                <a:cs typeface="Lucida Sans Unicode" panose="020B0602030504020204" pitchFamily="34" charset="0"/>
              </a:defRPr>
            </a:lvl5pPr>
            <a:lvl6pPr marL="15351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19923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24495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29067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just">
              <a:spcAft>
                <a:spcPts val="400"/>
              </a:spcAft>
              <a:buFont typeface="Arial" panose="020B0604020202020204" pitchFamily="34" charset="0"/>
              <a:buChar char="•"/>
            </a:pPr>
            <a:r>
              <a:rPr lang="de-DE" altLang="de-DE" sz="3200">
                <a:solidFill>
                  <a:srgbClr val="002060"/>
                </a:solidFill>
                <a:latin typeface="Calibri" panose="020F0502020204030204" pitchFamily="34" charset="0"/>
                <a:cs typeface="Calibri" panose="020F0502020204030204" pitchFamily="34" charset="0"/>
              </a:rPr>
              <a:t>Lebenslagen differenzieren sich; notwendig sind Wohnungen für spezifische Bedürfnisse, Zeit für Abklärungen und soziales Engagement.</a:t>
            </a:r>
          </a:p>
          <a:p>
            <a:pPr algn="just">
              <a:spcAft>
                <a:spcPts val="400"/>
              </a:spcAft>
              <a:buFont typeface="Arial" panose="020B0604020202020204" pitchFamily="34" charset="0"/>
              <a:buChar char="•"/>
            </a:pPr>
            <a:r>
              <a:rPr lang="de-DE" altLang="de-DE" sz="3200">
                <a:solidFill>
                  <a:srgbClr val="002060"/>
                </a:solidFill>
                <a:latin typeface="Calibri" panose="020F0502020204030204" pitchFamily="34" charset="0"/>
                <a:cs typeface="Calibri" panose="020F0502020204030204" pitchFamily="34" charset="0"/>
              </a:rPr>
              <a:t>Die öffentliche Hand muss Liegenschaften erwer-ben, der Spekulation entziehen, kommunale und genossenschaftliche Aktivitäten fördern.</a:t>
            </a:r>
          </a:p>
          <a:p>
            <a:pPr algn="just">
              <a:spcAft>
                <a:spcPts val="400"/>
              </a:spcAft>
              <a:buFont typeface="Arial" panose="020B0604020202020204" pitchFamily="34" charset="0"/>
              <a:buChar char="•"/>
            </a:pPr>
            <a:r>
              <a:rPr lang="de-DE" altLang="de-DE" sz="3200">
                <a:solidFill>
                  <a:srgbClr val="C00000"/>
                </a:solidFill>
                <a:latin typeface="Calibri" panose="020F0502020204030204" pitchFamily="34" charset="0"/>
                <a:cs typeface="Calibri" panose="020F0502020204030204" pitchFamily="34" charset="0"/>
              </a:rPr>
              <a:t>Wichtig ist auch ein griffiger Mieter/innen-Schutz.</a:t>
            </a:r>
          </a:p>
        </p:txBody>
      </p:sp>
      <p:pic>
        <p:nvPicPr>
          <p:cNvPr id="20484" name="Grafik 2">
            <a:extLst>
              <a:ext uri="{FF2B5EF4-FFF2-40B4-BE49-F238E27FC236}">
                <a16:creationId xmlns:a16="http://schemas.microsoft.com/office/drawing/2014/main" id="{934597C7-855E-1CA6-4DA4-3F7DD3A19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8" y="1165225"/>
            <a:ext cx="38227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C0904-828D-526F-C9B0-1A04B6928E1A}"/>
              </a:ext>
            </a:extLst>
          </p:cNvPr>
          <p:cNvSpPr>
            <a:spLocks noGrp="1"/>
          </p:cNvSpPr>
          <p:nvPr>
            <p:ph type="title"/>
          </p:nvPr>
        </p:nvSpPr>
        <p:spPr>
          <a:xfrm>
            <a:off x="144463" y="250825"/>
            <a:ext cx="9791700" cy="1323975"/>
          </a:xfrm>
        </p:spPr>
        <p:txBody>
          <a:bodyPr/>
          <a:lstStyle/>
          <a:p>
            <a:pPr>
              <a:lnSpc>
                <a:spcPct val="100000"/>
              </a:lnSpc>
              <a:defRPr/>
            </a:pP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br>
              <a:rPr lang="de-CH" b="1" dirty="0">
                <a:solidFill>
                  <a:srgbClr val="002060"/>
                </a:solidFill>
                <a:latin typeface="Calibri" panose="020F0502020204030204" pitchFamily="34" charset="0"/>
              </a:rPr>
            </a:br>
            <a:r>
              <a:rPr lang="de-DE" sz="4000" b="1" dirty="0">
                <a:solidFill>
                  <a:srgbClr val="C00000"/>
                </a:solidFill>
                <a:effectLst/>
                <a:latin typeface="Calibri" panose="020F0502020204030204" pitchFamily="34" charset="0"/>
              </a:rPr>
              <a:t> </a:t>
            </a:r>
            <a:br>
              <a:rPr lang="de-DE" sz="4000" b="1" dirty="0">
                <a:solidFill>
                  <a:srgbClr val="C00000"/>
                </a:solidFill>
                <a:effectLst/>
                <a:latin typeface="Calibri" panose="020F0502020204030204" pitchFamily="34" charset="0"/>
              </a:rPr>
            </a:br>
            <a:r>
              <a:rPr lang="de-DE" sz="4000" b="1" dirty="0">
                <a:solidFill>
                  <a:srgbClr val="C00000"/>
                </a:solidFill>
                <a:effectLst/>
                <a:latin typeface="Calibri" panose="020F0502020204030204" pitchFamily="34" charset="0"/>
              </a:rPr>
              <a:t>Schluss (I): Wie wohne und „platziere“ ich? </a:t>
            </a:r>
            <a:br>
              <a:rPr lang="de-DE" sz="4000" b="1" dirty="0">
                <a:solidFill>
                  <a:srgbClr val="C00000"/>
                </a:solidFill>
                <a:effectLst/>
                <a:latin typeface="Calibri" panose="020F0502020204030204" pitchFamily="34" charset="0"/>
              </a:rPr>
            </a:br>
            <a:endParaRPr lang="de-CH" sz="3200" dirty="0">
              <a:solidFill>
                <a:srgbClr val="C00000"/>
              </a:solidFill>
              <a:effectLst/>
              <a:latin typeface="Calibri" panose="020F0502020204030204" pitchFamily="34" charset="0"/>
            </a:endParaRPr>
          </a:p>
        </p:txBody>
      </p:sp>
      <p:sp>
        <p:nvSpPr>
          <p:cNvPr id="21507" name="Rechteck 3">
            <a:extLst>
              <a:ext uri="{FF2B5EF4-FFF2-40B4-BE49-F238E27FC236}">
                <a16:creationId xmlns:a16="http://schemas.microsoft.com/office/drawing/2014/main" id="{BD22F982-D39A-4432-B18F-A03E3ADFCD2A}"/>
              </a:ext>
            </a:extLst>
          </p:cNvPr>
          <p:cNvSpPr>
            <a:spLocks noChangeArrowheads="1"/>
          </p:cNvSpPr>
          <p:nvPr/>
        </p:nvSpPr>
        <p:spPr bwMode="auto">
          <a:xfrm>
            <a:off x="431800" y="4398963"/>
            <a:ext cx="92170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cs typeface="Lucida Sans Unicode" panose="020B0602030504020204" pitchFamily="34" charset="0"/>
              </a:defRPr>
            </a:lvl1pPr>
            <a:lvl2pPr>
              <a:defRPr>
                <a:solidFill>
                  <a:schemeClr val="tx1"/>
                </a:solidFill>
                <a:latin typeface="Arial" panose="020B0604020202020204" pitchFamily="34" charset="0"/>
                <a:cs typeface="Lucida Sans Unicode" panose="020B0602030504020204" pitchFamily="34" charset="0"/>
              </a:defRPr>
            </a:lvl2pPr>
            <a:lvl3pPr>
              <a:defRPr>
                <a:solidFill>
                  <a:schemeClr val="tx1"/>
                </a:solidFill>
                <a:latin typeface="Arial" panose="020B0604020202020204" pitchFamily="34" charset="0"/>
                <a:cs typeface="Lucida Sans Unicode" panose="020B0602030504020204" pitchFamily="34" charset="0"/>
              </a:defRPr>
            </a:lvl3pPr>
            <a:lvl4pPr>
              <a:defRPr>
                <a:solidFill>
                  <a:schemeClr val="tx1"/>
                </a:solidFill>
                <a:latin typeface="Arial" panose="020B0604020202020204" pitchFamily="34" charset="0"/>
                <a:cs typeface="Lucida Sans Unicode" panose="020B0602030504020204" pitchFamily="34" charset="0"/>
              </a:defRPr>
            </a:lvl4pPr>
            <a:lvl5pPr>
              <a:defRPr>
                <a:solidFill>
                  <a:schemeClr val="tx1"/>
                </a:solidFill>
                <a:latin typeface="Arial" panose="020B0604020202020204" pitchFamily="34" charset="0"/>
                <a:cs typeface="Lucida Sans Unicode" panose="020B0602030504020204" pitchFamily="34" charset="0"/>
              </a:defRPr>
            </a:lvl5pPr>
            <a:lvl6pPr marL="15351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19923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24495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2906713" indent="-214313" defTabSz="447675"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ctr">
              <a:spcAft>
                <a:spcPts val="600"/>
              </a:spcAft>
              <a:buFont typeface="Arial" panose="020B0604020202020204" pitchFamily="34" charset="0"/>
              <a:buChar char="•"/>
            </a:pPr>
            <a:r>
              <a:rPr lang="de-DE" altLang="de-DE" sz="3600">
                <a:solidFill>
                  <a:srgbClr val="002060"/>
                </a:solidFill>
                <a:latin typeface="Calibri" panose="020F0502020204030204" pitchFamily="34" charset="0"/>
                <a:cs typeface="Calibri" panose="020F0502020204030204" pitchFamily="34" charset="0"/>
              </a:rPr>
              <a:t>Was ist mir beim Wohnen wichtig? </a:t>
            </a:r>
          </a:p>
          <a:p>
            <a:pPr algn="ctr">
              <a:spcAft>
                <a:spcPts val="600"/>
              </a:spcAft>
              <a:buFont typeface="Arial" panose="020B0604020202020204" pitchFamily="34" charset="0"/>
              <a:buChar char="•"/>
            </a:pPr>
            <a:r>
              <a:rPr lang="de-DE" altLang="de-DE" sz="3600">
                <a:solidFill>
                  <a:srgbClr val="002060"/>
                </a:solidFill>
                <a:latin typeface="Calibri" panose="020F0502020204030204" pitchFamily="34" charset="0"/>
                <a:cs typeface="Calibri" panose="020F0502020204030204" pitchFamily="34" charset="0"/>
              </a:rPr>
              <a:t>Wie kümmere ich mich um mich und andere? </a:t>
            </a:r>
          </a:p>
          <a:p>
            <a:pPr algn="ctr">
              <a:spcAft>
                <a:spcPts val="600"/>
              </a:spcAft>
              <a:buFont typeface="Arial" panose="020B0604020202020204" pitchFamily="34" charset="0"/>
              <a:buChar char="•"/>
            </a:pPr>
            <a:r>
              <a:rPr lang="de-DE" altLang="de-DE" sz="3600">
                <a:solidFill>
                  <a:srgbClr val="C00000"/>
                </a:solidFill>
                <a:latin typeface="Calibri" panose="020F0502020204030204" pitchFamily="34" charset="0"/>
                <a:cs typeface="Calibri" panose="020F0502020204030204" pitchFamily="34" charset="0"/>
              </a:rPr>
              <a:t>Und wie komme ich von der Projektion zur Selbstreflexion?</a:t>
            </a:r>
          </a:p>
        </p:txBody>
      </p:sp>
      <p:pic>
        <p:nvPicPr>
          <p:cNvPr id="21508" name="Grafik 2">
            <a:extLst>
              <a:ext uri="{FF2B5EF4-FFF2-40B4-BE49-F238E27FC236}">
                <a16:creationId xmlns:a16="http://schemas.microsoft.com/office/drawing/2014/main" id="{85BB27DB-41E6-BF23-A609-A8A569A96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700" y="1290638"/>
            <a:ext cx="412591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Grafik 4">
            <a:extLst>
              <a:ext uri="{FF2B5EF4-FFF2-40B4-BE49-F238E27FC236}">
                <a16:creationId xmlns:a16="http://schemas.microsoft.com/office/drawing/2014/main" id="{CE9D2E89-E2A7-4DF3-2D6E-9D10CB342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25" y="1290638"/>
            <a:ext cx="17811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0</TotalTime>
  <Words>897</Words>
  <Application>Microsoft Office PowerPoint</Application>
  <PresentationFormat>Benutzerdefiniert</PresentationFormat>
  <Paragraphs>65</Paragraphs>
  <Slides>12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Arial</vt:lpstr>
      <vt:lpstr>Calibri</vt:lpstr>
      <vt:lpstr>Century Gothic</vt:lpstr>
      <vt:lpstr>Courier New</vt:lpstr>
      <vt:lpstr>Palatino Linotype</vt:lpstr>
      <vt:lpstr>StarSymbol</vt:lpstr>
      <vt:lpstr>Times New Roman</vt:lpstr>
      <vt:lpstr>Executive</vt:lpstr>
      <vt:lpstr>                Wohnen: ein Grundbedürfnis – für alle! Eine soziologische Sicht (Ueli Mäder) SVBB-ASCP-Tagung vom 14.9.2023 in Thun</vt:lpstr>
      <vt:lpstr>Wohnen: ein Grundbedürfnis – für alle! (II)</vt:lpstr>
      <vt:lpstr>                Wohnen: ein Grundbedürfnis – für alle! (III)</vt:lpstr>
      <vt:lpstr>                1. Wohnen: Von Kategorien zu Menschen</vt:lpstr>
      <vt:lpstr>                2. Wohnen: Wandel, „feine Unterschiede“ und subjektive Wahrnehmungen (I)</vt:lpstr>
      <vt:lpstr>                2. Wohnen: Wandel, Unterschiede… (II)</vt:lpstr>
      <vt:lpstr>                3. Wohnen von Personen mit Beistand (I)</vt:lpstr>
      <vt:lpstr>                3. Wohnen von Personen mit Beistand  (II)</vt:lpstr>
      <vt:lpstr>                Schluss (I): Wie wohne und „platziere“ ich?  </vt:lpstr>
      <vt:lpstr>              5. Schluss (II): Wenn man keine Hoffnung hat, können auch Gesunde sterben.“ (S. 65) </vt:lpstr>
      <vt:lpstr>PowerPoint-Präsentation</vt:lpstr>
      <vt:lpstr>Anhang (II): Haben oder Sein?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Anklin Raphael</dc:creator>
  <cp:lastModifiedBy>David Besse</cp:lastModifiedBy>
  <cp:revision>1057</cp:revision>
  <cp:lastPrinted>2016-05-14T12:43:37Z</cp:lastPrinted>
  <dcterms:modified xsi:type="dcterms:W3CDTF">2023-08-16T14:25:43Z</dcterms:modified>
</cp:coreProperties>
</file>